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5.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2" r:id="rId4"/>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y="10287000" cx="18288000"/>
  <p:notesSz cx="6858000" cy="9144000"/>
  <p:embeddedFontLst>
    <p:embeddedFont>
      <p:font typeface="Montserrat"/>
      <p:regular r:id="rId55"/>
      <p:bold r:id="rId56"/>
      <p:italic r:id="rId57"/>
      <p:boldItalic r:id="rId58"/>
    </p:embeddedFont>
    <p:embeddedFont>
      <p:font typeface="Helvetica Neue"/>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4" name="Raven Calais"/>
  <p:cmAuthor clrIdx="1" id="1" initials="" lastIdx="2" name="Adrian Ye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HelveticaNeue-boldItalic.fntdata"/><Relationship Id="rId61" Type="http://schemas.openxmlformats.org/officeDocument/2006/relationships/font" Target="fonts/HelveticaNeue-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HelveticaNeue-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Montserrat-regular.fntdata"/><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Montserrat-italic.fntdata"/><Relationship Id="rId12" Type="http://schemas.openxmlformats.org/officeDocument/2006/relationships/slide" Target="slides/slide6.xml"/><Relationship Id="rId56" Type="http://schemas.openxmlformats.org/officeDocument/2006/relationships/font" Target="fonts/Montserrat-bold.fntdata"/><Relationship Id="rId15" Type="http://schemas.openxmlformats.org/officeDocument/2006/relationships/slide" Target="slides/slide9.xml"/><Relationship Id="rId59" Type="http://schemas.openxmlformats.org/officeDocument/2006/relationships/font" Target="fonts/HelveticaNeue-regular.fntdata"/><Relationship Id="rId14" Type="http://schemas.openxmlformats.org/officeDocument/2006/relationships/slide" Target="slides/slide8.xml"/><Relationship Id="rId58" Type="http://schemas.openxmlformats.org/officeDocument/2006/relationships/font" Target="fonts/Montserrat-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7-04-06T05:09:39.859">
    <p:pos x="6000" y="0"/>
    <p:text>Hi +adrian.yee@digital.gov.au the whole image will be replaced with the updated learning pathway - please ignore this image - was a draft concept only</p:text>
  </p:cm>
  <p:cm authorId="1" idx="1" dt="2017-04-06T04:58:23.444">
    <p:pos x="6000" y="100"/>
    <p:text>this slide introduces too much 'chart junk' and needs to be much simpler - please remove all decorative elements</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2" dt="2017-04-01T04:35:59.770">
    <p:pos x="6000" y="0"/>
    <p:text>slide to be updated with new poster from Adrian</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3" dt="2017-04-01T05:39:12.812">
    <p:pos x="6000" y="0"/>
    <p:text>not sure on this image, it's got some good parts but the bit about users might confuse some</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1" idx="2" dt="2017-04-06T04:57:11.992">
    <p:pos x="6000" y="0"/>
    <p:text>ill provide a higher res pic</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4" dt="2017-04-03T02:34:02.212">
    <p:pos x="6000" y="0"/>
    <p:text>Hi +sarah@humanemail.com.au - we'll need to add a copyright statement to the slides here, the page should look like it does for the video content (I sent an example screenshot to Samantha for reference, will send to you too).
We'll need to specify CC BY NC licence, plus Aus Gov copyright (this should be included in data assets from Adrian - let me know if you dont have it</p:text>
  </p:cm>
</p:cmLst>
</file>

<file path=ppt/media/image1.png>
</file>

<file path=ppt/media/image10.jpg>
</file>

<file path=ppt/media/image11.png>
</file>

<file path=ppt/media/image12.png>
</file>

<file path=ppt/media/image13.jpg>
</file>

<file path=ppt/media/image14.png>
</file>

<file path=ppt/media/image15.png>
</file>

<file path=ppt/media/image16.jpg>
</file>

<file path=ppt/media/image17.jpg>
</file>

<file path=ppt/media/image18.png>
</file>

<file path=ppt/media/image19.jpg>
</file>

<file path=ppt/media/image2.png>
</file>

<file path=ppt/media/image20.jpg>
</file>

<file path=ppt/media/image21.png>
</file>

<file path=ppt/media/image22.jpg>
</file>

<file path=ppt/media/image23.jpg>
</file>

<file path=ppt/media/image24.png>
</file>

<file path=ppt/media/image25.jpg>
</file>

<file path=ppt/media/image26.jpg>
</file>

<file path=ppt/media/image27.jpg>
</file>

<file path=ppt/media/image28.png>
</file>

<file path=ppt/media/image29.jpg>
</file>

<file path=ppt/media/image3.png>
</file>

<file path=ppt/media/image30.png>
</file>

<file path=ppt/media/image31.jpg>
</file>

<file path=ppt/media/image32.png>
</file>

<file path=ppt/media/image33.jpg>
</file>

<file path=ppt/media/image34.jpg>
</file>

<file path=ppt/media/image35.jpg>
</file>

<file path=ppt/media/image36.png>
</file>

<file path=ppt/media/image37.jpg>
</file>

<file path=ppt/media/image38.jpg>
</file>

<file path=ppt/media/image39.jpg>
</file>

<file path=ppt/media/image4.png>
</file>

<file path=ppt/media/image40.jpg>
</file>

<file path=ppt/media/image41.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0"/>
              </a:spcBef>
              <a:buChar char="●"/>
              <a:defRPr b="0" i="0" sz="1100" u="none" cap="none" strike="noStrike">
                <a:solidFill>
                  <a:schemeClr val="dk1"/>
                </a:solidFill>
                <a:latin typeface="Arial"/>
                <a:ea typeface="Arial"/>
                <a:cs typeface="Arial"/>
                <a:sym typeface="Arial"/>
              </a:defRPr>
            </a:lvl1pPr>
            <a:lvl2pPr indent="0" lvl="1" marL="457200" marR="0" rtl="0" algn="l">
              <a:spcBef>
                <a:spcPts val="0"/>
              </a:spcBef>
              <a:buChar char="○"/>
              <a:defRPr b="0" i="0" sz="1100" u="none" cap="none" strike="noStrike">
                <a:solidFill>
                  <a:schemeClr val="dk1"/>
                </a:solidFill>
                <a:latin typeface="Arial"/>
                <a:ea typeface="Arial"/>
                <a:cs typeface="Arial"/>
                <a:sym typeface="Arial"/>
              </a:defRPr>
            </a:lvl2pPr>
            <a:lvl3pPr indent="0" lvl="2" marL="914400" marR="0" rtl="0" algn="l">
              <a:spcBef>
                <a:spcPts val="0"/>
              </a:spcBef>
              <a:buChar char="■"/>
              <a:defRPr b="0" i="0" sz="1100" u="none" cap="none" strike="noStrike">
                <a:solidFill>
                  <a:schemeClr val="dk1"/>
                </a:solidFill>
                <a:latin typeface="Arial"/>
                <a:ea typeface="Arial"/>
                <a:cs typeface="Arial"/>
                <a:sym typeface="Arial"/>
              </a:defRPr>
            </a:lvl3pPr>
            <a:lvl4pPr indent="0" lvl="3" marL="1371600" marR="0" rtl="0" algn="l">
              <a:spcBef>
                <a:spcPts val="0"/>
              </a:spcBef>
              <a:buChar char="●"/>
              <a:defRPr b="0" i="0" sz="1100" u="none" cap="none" strike="noStrike">
                <a:solidFill>
                  <a:schemeClr val="dk1"/>
                </a:solidFill>
                <a:latin typeface="Arial"/>
                <a:ea typeface="Arial"/>
                <a:cs typeface="Arial"/>
                <a:sym typeface="Arial"/>
              </a:defRPr>
            </a:lvl4pPr>
            <a:lvl5pPr indent="0" lvl="4" marL="1828800" marR="0" rtl="0" algn="l">
              <a:spcBef>
                <a:spcPts val="0"/>
              </a:spcBef>
              <a:buChar char="○"/>
              <a:defRPr b="0" i="0" sz="1100" u="none" cap="none" strike="noStrike">
                <a:solidFill>
                  <a:schemeClr val="dk1"/>
                </a:solidFill>
                <a:latin typeface="Arial"/>
                <a:ea typeface="Arial"/>
                <a:cs typeface="Arial"/>
                <a:sym typeface="Arial"/>
              </a:defRPr>
            </a:lvl5pPr>
            <a:lvl6pPr indent="0" lvl="5" marL="2286000" marR="0" rtl="0" algn="l">
              <a:spcBef>
                <a:spcPts val="0"/>
              </a:spcBef>
              <a:buChar char="■"/>
              <a:defRPr b="0" i="0" sz="1100" u="none" cap="none" strike="noStrike">
                <a:solidFill>
                  <a:schemeClr val="dk1"/>
                </a:solidFill>
                <a:latin typeface="Arial"/>
                <a:ea typeface="Arial"/>
                <a:cs typeface="Arial"/>
                <a:sym typeface="Arial"/>
              </a:defRPr>
            </a:lvl6pPr>
            <a:lvl7pPr indent="0" lvl="6" marL="2743200" marR="0" rtl="0" algn="l">
              <a:spcBef>
                <a:spcPts val="0"/>
              </a:spcBef>
              <a:buChar char="●"/>
              <a:defRPr b="0" i="0" sz="1100" u="none" cap="none" strike="noStrike">
                <a:solidFill>
                  <a:schemeClr val="dk1"/>
                </a:solidFill>
                <a:latin typeface="Arial"/>
                <a:ea typeface="Arial"/>
                <a:cs typeface="Arial"/>
                <a:sym typeface="Arial"/>
              </a:defRPr>
            </a:lvl7pPr>
            <a:lvl8pPr indent="0" lvl="7" marL="3200400" marR="0" rtl="0" algn="l">
              <a:spcBef>
                <a:spcPts val="0"/>
              </a:spcBef>
              <a:buChar char="○"/>
              <a:defRPr b="0" i="0" sz="1100" u="none" cap="none" strike="noStrike">
                <a:solidFill>
                  <a:schemeClr val="dk1"/>
                </a:solidFill>
                <a:latin typeface="Arial"/>
                <a:ea typeface="Arial"/>
                <a:cs typeface="Arial"/>
                <a:sym typeface="Arial"/>
              </a:defRPr>
            </a:lvl8pPr>
            <a:lvl9pPr indent="0" lvl="8" marL="3657600" marR="0" rtl="0" algn="l">
              <a:spcBef>
                <a:spcPts val="0"/>
              </a:spcBef>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a:noFill/>
          </a:ln>
        </p:spPr>
      </p:sp>
      <p:sp>
        <p:nvSpPr>
          <p:cNvPr id="73" name="Shape 73"/>
          <p:cNvSpPr txBox="1"/>
          <p:nvPr>
            <p:ph idx="1" type="body"/>
          </p:nvPr>
        </p:nvSpPr>
        <p:spPr>
          <a:xfrm>
            <a:off x="914400" y="4343400"/>
            <a:ext cx="5029200" cy="4114800"/>
          </a:xfrm>
          <a:prstGeom prst="rect">
            <a:avLst/>
          </a:prstGeom>
          <a:noFill/>
          <a:ln>
            <a:noFill/>
          </a:ln>
        </p:spPr>
        <p:txBody>
          <a:bodyPr anchorCtr="0" anchor="t" bIns="91425" lIns="91425" rIns="91425" tIns="91425">
            <a:noAutofit/>
          </a:bodyPr>
          <a:lstStyle/>
          <a:p>
            <a:pPr indent="0" lvl="0" marL="0" marR="0" rtl="0" algn="l">
              <a:lnSpc>
                <a:spcPct val="117999"/>
              </a:lnSpc>
              <a:spcBef>
                <a:spcPts val="0"/>
              </a:spcBef>
              <a:buClr>
                <a:schemeClr val="dk1"/>
              </a:buClr>
              <a:buSzPct val="25000"/>
              <a:buFont typeface="Helvetica Neue"/>
              <a:buNone/>
            </a:pPr>
            <a:r>
              <a:t/>
            </a:r>
            <a:endParaRPr b="0" i="0" sz="2200" u="none" cap="none" strike="noStrike">
              <a:solidFill>
                <a:schemeClr val="dk1"/>
              </a:solidFill>
              <a:latin typeface="Helvetica Neue"/>
              <a:ea typeface="Helvetica Neue"/>
              <a:cs typeface="Helvetica Neue"/>
              <a:sym typeface="Helvetica Neue"/>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Shape 12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29" name="Shape 129"/>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Shape 133"/>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34" name="Shape 13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Shape 138"/>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39" name="Shape 13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txBox="1"/>
          <p:nvPr>
            <p:ph idx="1" type="body"/>
          </p:nvPr>
        </p:nvSpPr>
        <p:spPr>
          <a:xfrm>
            <a:off x="914400" y="4343400"/>
            <a:ext cx="5029200" cy="4114800"/>
          </a:xfrm>
          <a:prstGeom prst="rect">
            <a:avLst/>
          </a:prstGeom>
        </p:spPr>
        <p:txBody>
          <a:bodyPr anchorCtr="0" anchor="t" bIns="91425" lIns="91425" rIns="91425" tIns="91425">
            <a:noAutofit/>
          </a:bodyPr>
          <a:lstStyle/>
          <a:p>
            <a:pPr indent="-228600" lvl="0" marL="457200" rtl="0">
              <a:spcBef>
                <a:spcPts val="0"/>
              </a:spcBef>
              <a:buClr>
                <a:schemeClr val="dk1"/>
              </a:buClr>
              <a:buSzPct val="100000"/>
              <a:buChar char="●"/>
            </a:pPr>
            <a:r>
              <a:t/>
            </a:r>
            <a:endParaRPr/>
          </a:p>
        </p:txBody>
      </p:sp>
      <p:sp>
        <p:nvSpPr>
          <p:cNvPr id="144" name="Shape 14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51" name="Shape 15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latin typeface="Times New Roman"/>
              <a:ea typeface="Times New Roman"/>
              <a:cs typeface="Times New Roman"/>
              <a:sym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latin typeface="Times New Roman"/>
              <a:ea typeface="Times New Roman"/>
              <a:cs typeface="Times New Roman"/>
              <a:sym typeface="Times New Roman"/>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66" name="Shape 16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71" name="Shape 17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77" name="Shape 17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Shape 78"/>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79" name="Shape 7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83" name="Shape 18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Shape 188"/>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89" name="Shape 18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latin typeface="Times New Roman"/>
              <a:ea typeface="Times New Roman"/>
              <a:cs typeface="Times New Roman"/>
              <a:sym typeface="Times New Roman"/>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Shape 198"/>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99" name="Shape 19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Shape 203"/>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04" name="Shape 20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Shape 209"/>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10" name="Shape 21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Shape 216"/>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17" name="Shape 21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Shape 222"/>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23" name="Shape 22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Shape 228"/>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29" name="Shape 22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Shape 2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4" name="Shape 234"/>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Shape 85"/>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86" name="Shape 8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Shape 238"/>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39" name="Shape 23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Shape 244"/>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45" name="Shape 2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Shape 250"/>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51" name="Shape 25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Shape 256"/>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57" name="Shape 25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Shape 2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2" name="Shape 262"/>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latin typeface="Times New Roman"/>
              <a:ea typeface="Times New Roman"/>
              <a:cs typeface="Times New Roman"/>
              <a:sym typeface="Times New Roman"/>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Shape 266"/>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67" name="Shape 26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Shape 272"/>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73" name="Shape 27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Shape 278"/>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79" name="Shape 27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Shape 284"/>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85" name="Shape 28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Shape 2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0" name="Shape 290"/>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Shape 92"/>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93" name="Shape 9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Shape 294"/>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95" name="Shape 29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Shape 300"/>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301" name="Shape 30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Shape 306"/>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307" name="Shape 30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Shape 3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3" name="Shape 313"/>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latin typeface="Times New Roman"/>
              <a:ea typeface="Times New Roman"/>
              <a:cs typeface="Times New Roman"/>
              <a:sym typeface="Times New Roman"/>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Shape 31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18" name="Shape 318"/>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Shape 322"/>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323" name="Shape 32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Shape 329"/>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330" name="Shape 33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Shape 33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a:noFill/>
          </a:ln>
        </p:spPr>
      </p:sp>
      <p:sp>
        <p:nvSpPr>
          <p:cNvPr id="335" name="Shape 335"/>
          <p:cNvSpPr txBox="1"/>
          <p:nvPr>
            <p:ph idx="1" type="body"/>
          </p:nvPr>
        </p:nvSpPr>
        <p:spPr>
          <a:xfrm>
            <a:off x="914400" y="4343400"/>
            <a:ext cx="5029200" cy="4114800"/>
          </a:xfrm>
          <a:prstGeom prst="rect">
            <a:avLst/>
          </a:prstGeom>
          <a:noFill/>
          <a:ln>
            <a:noFill/>
          </a:ln>
        </p:spPr>
        <p:txBody>
          <a:bodyPr anchorCtr="0" anchor="t" bIns="91425" lIns="91425" rIns="91425" tIns="91425">
            <a:noAutofit/>
          </a:bodyPr>
          <a:lstStyle/>
          <a:p>
            <a:pPr indent="0" lvl="0" marL="0" marR="0" rtl="0" algn="l">
              <a:lnSpc>
                <a:spcPct val="117999"/>
              </a:lnSpc>
              <a:spcBef>
                <a:spcPts val="0"/>
              </a:spcBef>
              <a:buClr>
                <a:schemeClr val="dk1"/>
              </a:buClr>
              <a:buSzPct val="25000"/>
              <a:buFont typeface="Helvetica Neue"/>
              <a:buNone/>
            </a:pPr>
            <a:r>
              <a:t/>
            </a:r>
            <a:endParaRPr b="0" i="0" sz="2200" u="none" cap="none" strike="noStrike">
              <a:solidFill>
                <a:schemeClr val="dk1"/>
              </a:solidFill>
              <a:latin typeface="Helvetica Neue"/>
              <a:ea typeface="Helvetica Neue"/>
              <a:cs typeface="Helvetica Neue"/>
              <a:sym typeface="Helvetica Neue"/>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Shape 34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a:noFill/>
          </a:ln>
        </p:spPr>
      </p:sp>
      <p:sp>
        <p:nvSpPr>
          <p:cNvPr id="341" name="Shape 341"/>
          <p:cNvSpPr txBox="1"/>
          <p:nvPr>
            <p:ph idx="1" type="body"/>
          </p:nvPr>
        </p:nvSpPr>
        <p:spPr>
          <a:xfrm>
            <a:off x="914400" y="4343400"/>
            <a:ext cx="5029200" cy="4114800"/>
          </a:xfrm>
          <a:prstGeom prst="rect">
            <a:avLst/>
          </a:prstGeom>
          <a:noFill/>
          <a:ln>
            <a:noFill/>
          </a:ln>
        </p:spPr>
        <p:txBody>
          <a:bodyPr anchorCtr="0" anchor="t" bIns="91425" lIns="91425" rIns="91425" tIns="91425">
            <a:noAutofit/>
          </a:bodyPr>
          <a:lstStyle/>
          <a:p>
            <a:pPr indent="0" lvl="0" marL="0" marR="0" rtl="0" algn="l">
              <a:lnSpc>
                <a:spcPct val="117999"/>
              </a:lnSpc>
              <a:spcBef>
                <a:spcPts val="0"/>
              </a:spcBef>
              <a:buClr>
                <a:schemeClr val="dk1"/>
              </a:buClr>
              <a:buSzPct val="25000"/>
              <a:buFont typeface="Helvetica Neue"/>
              <a:buNone/>
            </a:pPr>
            <a:r>
              <a:t/>
            </a:r>
            <a:endParaRPr b="0" i="0" sz="2200" u="none" cap="none" strike="noStrike">
              <a:solidFill>
                <a:schemeClr val="dk1"/>
              </a:solidFill>
              <a:latin typeface="Helvetica Neue"/>
              <a:ea typeface="Helvetica Neue"/>
              <a:cs typeface="Helvetica Neue"/>
              <a:sym typeface="Helvetica Neue"/>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Shape 99"/>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00" name="Shape 10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13" name="Shape 113"/>
          <p:cNvSpPr txBox="1"/>
          <p:nvPr>
            <p:ph idx="1" type="body"/>
          </p:nvPr>
        </p:nvSpPr>
        <p:spPr>
          <a:xfrm>
            <a:off x="914400" y="4343400"/>
            <a:ext cx="50291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Shape 118"/>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19" name="Shape 11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 Id="rId3"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ue URL 1">
    <p:bg>
      <p:bgPr>
        <a:solidFill>
          <a:srgbClr val="414141"/>
        </a:solidFill>
      </p:bgPr>
    </p:bg>
    <p:spTree>
      <p:nvGrpSpPr>
        <p:cNvPr id="11" name="Shape 11"/>
        <p:cNvGrpSpPr/>
        <p:nvPr/>
      </p:nvGrpSpPr>
      <p:grpSpPr>
        <a:xfrm>
          <a:off x="0" y="0"/>
          <a:ext cx="0" cy="0"/>
          <a:chOff x="0" y="0"/>
          <a:chExt cx="0" cy="0"/>
        </a:xfrm>
      </p:grpSpPr>
      <p:sp>
        <p:nvSpPr>
          <p:cNvPr id="12" name="Shape 12"/>
          <p:cNvSpPr txBox="1"/>
          <p:nvPr>
            <p:ph idx="12" type="sldNum"/>
          </p:nvPr>
        </p:nvSpPr>
        <p:spPr>
          <a:xfrm>
            <a:off x="8969271" y="9810750"/>
            <a:ext cx="339900" cy="352199"/>
          </a:xfrm>
          <a:prstGeom prst="rect">
            <a:avLst/>
          </a:prstGeom>
          <a:noFill/>
          <a:ln>
            <a:noFill/>
          </a:ln>
        </p:spPr>
        <p:txBody>
          <a:bodyPr anchorCtr="0" anchor="t" bIns="38100" lIns="38100" rIns="38100" tIns="381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p>
        </p:txBody>
      </p:sp>
      <p:sp>
        <p:nvSpPr>
          <p:cNvPr id="13" name="Shape 13"/>
          <p:cNvSpPr txBox="1"/>
          <p:nvPr>
            <p:ph type="title"/>
          </p:nvPr>
        </p:nvSpPr>
        <p:spPr>
          <a:xfrm>
            <a:off x="968979" y="2069941"/>
            <a:ext cx="16469399" cy="6147299"/>
          </a:xfrm>
          <a:prstGeom prst="rect">
            <a:avLst/>
          </a:prstGeom>
          <a:noFill/>
          <a:ln>
            <a:noFill/>
          </a:ln>
        </p:spPr>
        <p:txBody>
          <a:bodyPr anchorCtr="0" anchor="ctr" bIns="91425" lIns="91425" rIns="91425" tIns="91425"/>
          <a:lstStyle>
            <a:lvl1pPr indent="0" lvl="0" marL="0" marR="0" rtl="0" algn="l">
              <a:lnSpc>
                <a:spcPct val="90000"/>
              </a:lnSpc>
              <a:spcBef>
                <a:spcPts val="0"/>
              </a:spcBef>
              <a:spcAft>
                <a:spcPts val="0"/>
              </a:spcAft>
              <a:buClr>
                <a:schemeClr val="lt1"/>
              </a:buClr>
              <a:buFont typeface="Montserrat"/>
              <a:buNone/>
              <a:defRPr b="0" i="0" sz="7600" u="none" cap="none" strike="noStrike">
                <a:solidFill>
                  <a:schemeClr val="lt1"/>
                </a:solidFill>
                <a:latin typeface="Montserrat"/>
                <a:ea typeface="Montserrat"/>
                <a:cs typeface="Montserrat"/>
                <a:sym typeface="Montserrat"/>
              </a:defRPr>
            </a:lvl1pPr>
            <a:lvl2pPr indent="0" lvl="1" rtl="0">
              <a:spcBef>
                <a:spcPts val="0"/>
              </a:spcBef>
              <a:buFont typeface="Arial"/>
              <a:buNone/>
              <a:defRPr sz="2700"/>
            </a:lvl2pPr>
            <a:lvl3pPr indent="0" lvl="2" rtl="0">
              <a:spcBef>
                <a:spcPts val="0"/>
              </a:spcBef>
              <a:buFont typeface="Arial"/>
              <a:buNone/>
              <a:defRPr sz="2700"/>
            </a:lvl3pPr>
            <a:lvl4pPr indent="0" lvl="3" rtl="0">
              <a:spcBef>
                <a:spcPts val="0"/>
              </a:spcBef>
              <a:buFont typeface="Arial"/>
              <a:buNone/>
              <a:defRPr sz="2700"/>
            </a:lvl4pPr>
            <a:lvl5pPr indent="0" lvl="4" rtl="0">
              <a:spcBef>
                <a:spcPts val="0"/>
              </a:spcBef>
              <a:buFont typeface="Arial"/>
              <a:buNone/>
              <a:defRPr sz="2700"/>
            </a:lvl5pPr>
            <a:lvl6pPr indent="0" lvl="5" rtl="0">
              <a:spcBef>
                <a:spcPts val="0"/>
              </a:spcBef>
              <a:buFont typeface="Arial"/>
              <a:buNone/>
              <a:defRPr sz="2700"/>
            </a:lvl6pPr>
            <a:lvl7pPr indent="0" lvl="6" rtl="0">
              <a:spcBef>
                <a:spcPts val="0"/>
              </a:spcBef>
              <a:buFont typeface="Arial"/>
              <a:buNone/>
              <a:defRPr sz="2700"/>
            </a:lvl7pPr>
            <a:lvl8pPr indent="0" lvl="7" rtl="0">
              <a:spcBef>
                <a:spcPts val="0"/>
              </a:spcBef>
              <a:buFont typeface="Arial"/>
              <a:buNone/>
              <a:defRPr sz="2700"/>
            </a:lvl8pPr>
            <a:lvl9pPr indent="0" lvl="8" rtl="0">
              <a:spcBef>
                <a:spcPts val="0"/>
              </a:spcBef>
              <a:buFont typeface="Arial"/>
              <a:buNone/>
              <a:defRPr sz="2700"/>
            </a:lvl9pPr>
          </a:lstStyle>
          <a:p/>
        </p:txBody>
      </p:sp>
      <p:pic>
        <p:nvPicPr>
          <p:cNvPr descr="DTA-wordmark.png" id="14" name="Shape 14"/>
          <p:cNvPicPr preferRelativeResize="0"/>
          <p:nvPr/>
        </p:nvPicPr>
        <p:blipFill rotWithShape="1">
          <a:blip r:embed="rId2">
            <a:alphaModFix/>
          </a:blip>
          <a:srcRect b="0" l="0" r="0" t="0"/>
          <a:stretch/>
        </p:blipFill>
        <p:spPr>
          <a:xfrm>
            <a:off x="16997090" y="9484900"/>
            <a:ext cx="682500" cy="4368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Slide notes">
    <p:bg>
      <p:bgPr>
        <a:solidFill>
          <a:srgbClr val="D24385"/>
        </a:solidFill>
      </p:bgPr>
    </p:bg>
    <p:spTree>
      <p:nvGrpSpPr>
        <p:cNvPr id="53" name="Shape 53"/>
        <p:cNvGrpSpPr/>
        <p:nvPr/>
      </p:nvGrpSpPr>
      <p:grpSpPr>
        <a:xfrm>
          <a:off x="0" y="0"/>
          <a:ext cx="0" cy="0"/>
          <a:chOff x="0" y="0"/>
          <a:chExt cx="0" cy="0"/>
        </a:xfrm>
      </p:grpSpPr>
      <p:sp>
        <p:nvSpPr>
          <p:cNvPr id="54" name="Shape 54"/>
          <p:cNvSpPr txBox="1"/>
          <p:nvPr>
            <p:ph idx="12" type="sldNum"/>
          </p:nvPr>
        </p:nvSpPr>
        <p:spPr>
          <a:xfrm>
            <a:off x="8969272" y="9810750"/>
            <a:ext cx="339900" cy="352200"/>
          </a:xfrm>
          <a:prstGeom prst="rect">
            <a:avLst/>
          </a:prstGeom>
          <a:noFill/>
          <a:ln>
            <a:noFill/>
          </a:ln>
        </p:spPr>
        <p:txBody>
          <a:bodyPr anchorCtr="0" anchor="t" bIns="38100" lIns="38100" rIns="38100" tIns="381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Subtitle 1">
    <p:bg>
      <p:bgPr>
        <a:solidFill>
          <a:srgbClr val="FFFFFF"/>
        </a:solidFill>
      </p:bgPr>
    </p:bg>
    <p:spTree>
      <p:nvGrpSpPr>
        <p:cNvPr id="55" name="Shape 55"/>
        <p:cNvGrpSpPr/>
        <p:nvPr/>
      </p:nvGrpSpPr>
      <p:grpSpPr>
        <a:xfrm>
          <a:off x="0" y="0"/>
          <a:ext cx="0" cy="0"/>
          <a:chOff x="0" y="0"/>
          <a:chExt cx="0" cy="0"/>
        </a:xfrm>
      </p:grpSpPr>
      <p:sp>
        <p:nvSpPr>
          <p:cNvPr id="56" name="Shape 56"/>
          <p:cNvSpPr txBox="1"/>
          <p:nvPr>
            <p:ph type="title"/>
          </p:nvPr>
        </p:nvSpPr>
        <p:spPr>
          <a:xfrm>
            <a:off x="1333499" y="2577410"/>
            <a:ext cx="15621000" cy="348600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Helvetica Neue"/>
              <a:buNone/>
              <a:defRPr b="0" i="0" sz="8400" u="none" cap="none" strike="noStrike">
                <a:solidFill>
                  <a:schemeClr val="dk1"/>
                </a:solidFill>
                <a:latin typeface="Helvetica Neue"/>
                <a:ea typeface="Helvetica Neue"/>
                <a:cs typeface="Helvetica Neue"/>
                <a:sym typeface="Helvetica Neue"/>
              </a:defRPr>
            </a:lvl1pPr>
            <a:lvl2pPr indent="177800" lvl="1"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2pPr>
            <a:lvl3pPr indent="355600" lvl="2"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3pPr>
            <a:lvl4pPr indent="533400" lvl="3"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4pPr>
            <a:lvl5pPr indent="685800" lvl="4"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5pPr>
            <a:lvl6pPr indent="863600" lvl="5"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6pPr>
            <a:lvl7pPr indent="1041400" lvl="6"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7pPr>
            <a:lvl8pPr indent="1219200" lvl="7"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8pPr>
            <a:lvl9pPr indent="1371600" lvl="8"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9pPr>
          </a:lstStyle>
          <a:p/>
        </p:txBody>
      </p:sp>
      <p:sp>
        <p:nvSpPr>
          <p:cNvPr id="57" name="Shape 57"/>
          <p:cNvSpPr txBox="1"/>
          <p:nvPr>
            <p:ph idx="1" type="body"/>
          </p:nvPr>
        </p:nvSpPr>
        <p:spPr>
          <a:xfrm>
            <a:off x="1333500" y="6158810"/>
            <a:ext cx="15621000" cy="22745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Font typeface="Helvetica Neue"/>
              <a:buChar char="●"/>
              <a:defRPr b="0" i="0" sz="4600" u="none" cap="none" strike="noStrike">
                <a:latin typeface="Helvetica Neue"/>
                <a:ea typeface="Helvetica Neue"/>
                <a:cs typeface="Helvetica Neue"/>
                <a:sym typeface="Helvetica Neue"/>
              </a:defRPr>
            </a:lvl1pPr>
            <a:lvl2pPr indent="177800" lvl="1" marL="0" marR="0" rtl="0" algn="l">
              <a:lnSpc>
                <a:spcPct val="100000"/>
              </a:lnSpc>
              <a:spcBef>
                <a:spcPts val="0"/>
              </a:spcBef>
              <a:spcAft>
                <a:spcPts val="0"/>
              </a:spcAft>
              <a:buFont typeface="Helvetica Neue"/>
              <a:buChar char="○"/>
              <a:defRPr b="0" i="0" sz="4600" u="none" cap="none" strike="noStrike">
                <a:latin typeface="Helvetica Neue"/>
                <a:ea typeface="Helvetica Neue"/>
                <a:cs typeface="Helvetica Neue"/>
                <a:sym typeface="Helvetica Neue"/>
              </a:defRPr>
            </a:lvl2pPr>
            <a:lvl3pPr indent="355600" lvl="2" marL="0" marR="0" rtl="0" algn="l">
              <a:lnSpc>
                <a:spcPct val="100000"/>
              </a:lnSpc>
              <a:spcBef>
                <a:spcPts val="0"/>
              </a:spcBef>
              <a:spcAft>
                <a:spcPts val="0"/>
              </a:spcAft>
              <a:buFont typeface="Helvetica Neue"/>
              <a:buChar char="■"/>
              <a:defRPr b="0" i="0" sz="4600" u="none" cap="none" strike="noStrike">
                <a:latin typeface="Helvetica Neue"/>
                <a:ea typeface="Helvetica Neue"/>
                <a:cs typeface="Helvetica Neue"/>
                <a:sym typeface="Helvetica Neue"/>
              </a:defRPr>
            </a:lvl3pPr>
            <a:lvl4pPr indent="533400" lvl="3" marL="0" marR="0" rtl="0" algn="l">
              <a:lnSpc>
                <a:spcPct val="100000"/>
              </a:lnSpc>
              <a:spcBef>
                <a:spcPts val="0"/>
              </a:spcBef>
              <a:spcAft>
                <a:spcPts val="0"/>
              </a:spcAft>
              <a:buFont typeface="Helvetica Neue"/>
              <a:buChar char="●"/>
              <a:defRPr b="0" i="0" sz="4600" u="none" cap="none" strike="noStrike">
                <a:latin typeface="Helvetica Neue"/>
                <a:ea typeface="Helvetica Neue"/>
                <a:cs typeface="Helvetica Neue"/>
                <a:sym typeface="Helvetica Neue"/>
              </a:defRPr>
            </a:lvl4pPr>
            <a:lvl5pPr indent="685800" lvl="4" marL="0" marR="0" rtl="0" algn="l">
              <a:lnSpc>
                <a:spcPct val="100000"/>
              </a:lnSpc>
              <a:spcBef>
                <a:spcPts val="0"/>
              </a:spcBef>
              <a:spcAft>
                <a:spcPts val="0"/>
              </a:spcAft>
              <a:buFont typeface="Helvetica Neue"/>
              <a:buChar char="○"/>
              <a:defRPr b="0" i="0" sz="4600" u="none" cap="none" strike="noStrike">
                <a:latin typeface="Helvetica Neue"/>
                <a:ea typeface="Helvetica Neue"/>
                <a:cs typeface="Helvetica Neue"/>
                <a:sym typeface="Helvetica Neue"/>
              </a:defRPr>
            </a:lvl5pPr>
            <a:lvl6pPr indent="-304800" lvl="5" marL="2870200" marR="0" rtl="0" algn="l">
              <a:lnSpc>
                <a:spcPct val="100000"/>
              </a:lnSpc>
              <a:spcBef>
                <a:spcPts val="4000"/>
              </a:spcBef>
              <a:spcAft>
                <a:spcPts val="0"/>
              </a:spcAft>
              <a:buNone/>
              <a:defRPr b="0" i="0" sz="4000" u="none" cap="none" strike="noStrike">
                <a:latin typeface="Helvetica Neue"/>
                <a:ea typeface="Helvetica Neue"/>
                <a:cs typeface="Helvetica Neue"/>
                <a:sym typeface="Helvetica Neue"/>
              </a:defRPr>
            </a:lvl6pPr>
            <a:lvl7pPr indent="-304800" lvl="6" marL="3352800" marR="0" rtl="0" algn="l">
              <a:lnSpc>
                <a:spcPct val="100000"/>
              </a:lnSpc>
              <a:spcBef>
                <a:spcPts val="4000"/>
              </a:spcBef>
              <a:spcAft>
                <a:spcPts val="0"/>
              </a:spcAft>
              <a:buNone/>
              <a:defRPr b="0" i="0" sz="4000" u="none" cap="none" strike="noStrike">
                <a:latin typeface="Helvetica Neue"/>
                <a:ea typeface="Helvetica Neue"/>
                <a:cs typeface="Helvetica Neue"/>
                <a:sym typeface="Helvetica Neue"/>
              </a:defRPr>
            </a:lvl7pPr>
            <a:lvl8pPr indent="-279400" lvl="7" marL="3810000" marR="0" rtl="0" algn="l">
              <a:lnSpc>
                <a:spcPct val="100000"/>
              </a:lnSpc>
              <a:spcBef>
                <a:spcPts val="4000"/>
              </a:spcBef>
              <a:spcAft>
                <a:spcPts val="0"/>
              </a:spcAft>
              <a:buNone/>
              <a:defRPr b="0" i="0" sz="4000" u="none" cap="none" strike="noStrike">
                <a:latin typeface="Helvetica Neue"/>
                <a:ea typeface="Helvetica Neue"/>
                <a:cs typeface="Helvetica Neue"/>
                <a:sym typeface="Helvetica Neue"/>
              </a:defRPr>
            </a:lvl8pPr>
            <a:lvl9pPr indent="-279400" lvl="8" marL="4292600" marR="0" rtl="0" algn="l">
              <a:lnSpc>
                <a:spcPct val="100000"/>
              </a:lnSpc>
              <a:spcBef>
                <a:spcPts val="4000"/>
              </a:spcBef>
              <a:spcAft>
                <a:spcPts val="0"/>
              </a:spcAft>
              <a:buNone/>
              <a:defRPr b="0" i="0" sz="4000" u="none" cap="none" strike="noStrike">
                <a:latin typeface="Helvetica Neue"/>
                <a:ea typeface="Helvetica Neue"/>
                <a:cs typeface="Helvetica Neue"/>
                <a:sym typeface="Helvetica Neue"/>
              </a:defRPr>
            </a:lvl9pPr>
          </a:lstStyle>
          <a:p/>
        </p:txBody>
      </p:sp>
      <p:sp>
        <p:nvSpPr>
          <p:cNvPr id="58" name="Shape 58"/>
          <p:cNvSpPr txBox="1"/>
          <p:nvPr>
            <p:ph idx="12" type="sldNum"/>
          </p:nvPr>
        </p:nvSpPr>
        <p:spPr>
          <a:xfrm>
            <a:off x="8969273" y="9810750"/>
            <a:ext cx="339600" cy="352200"/>
          </a:xfrm>
          <a:prstGeom prst="rect">
            <a:avLst/>
          </a:prstGeom>
          <a:noFill/>
          <a:ln>
            <a:noFill/>
          </a:ln>
        </p:spPr>
        <p:txBody>
          <a:bodyPr anchorCtr="0" anchor="t" bIns="38100" lIns="38100" rIns="38100" tIns="381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p>
        </p:txBody>
      </p:sp>
      <p:pic>
        <p:nvPicPr>
          <p:cNvPr descr="Aust-Govt-inline_70K.png" id="59" name="Shape 59"/>
          <p:cNvPicPr preferRelativeResize="0"/>
          <p:nvPr/>
        </p:nvPicPr>
        <p:blipFill>
          <a:blip r:embed="rId2">
            <a:alphaModFix/>
          </a:blip>
          <a:stretch>
            <a:fillRect/>
          </a:stretch>
        </p:blipFill>
        <p:spPr>
          <a:xfrm>
            <a:off x="1835036" y="10938618"/>
            <a:ext cx="3074585" cy="746963"/>
          </a:xfrm>
          <a:prstGeom prst="rect">
            <a:avLst/>
          </a:prstGeom>
          <a:noFill/>
          <a:ln>
            <a:noFill/>
          </a:ln>
        </p:spPr>
      </p:pic>
      <p:pic>
        <p:nvPicPr>
          <p:cNvPr id="60" name="Shape 60"/>
          <p:cNvPicPr preferRelativeResize="0"/>
          <p:nvPr/>
        </p:nvPicPr>
        <p:blipFill>
          <a:blip r:embed="rId3">
            <a:alphaModFix/>
          </a:blip>
          <a:stretch>
            <a:fillRect/>
          </a:stretch>
        </p:blipFill>
        <p:spPr>
          <a:xfrm>
            <a:off x="1579599" y="1094424"/>
            <a:ext cx="4535975" cy="1126425"/>
          </a:xfrm>
          <a:prstGeom prst="rect">
            <a:avLst/>
          </a:prstGeom>
          <a:noFill/>
          <a:ln>
            <a:noFill/>
          </a:ln>
        </p:spPr>
      </p:pic>
      <p:sp>
        <p:nvSpPr>
          <p:cNvPr id="61" name="Shape 61"/>
          <p:cNvSpPr txBox="1"/>
          <p:nvPr/>
        </p:nvSpPr>
        <p:spPr>
          <a:xfrm>
            <a:off x="1800725" y="8626375"/>
            <a:ext cx="3000000" cy="1005000"/>
          </a:xfrm>
          <a:prstGeom prst="rect">
            <a:avLst/>
          </a:prstGeom>
          <a:noFill/>
          <a:ln>
            <a:noFill/>
          </a:ln>
        </p:spPr>
        <p:txBody>
          <a:bodyPr anchorCtr="0" anchor="ctr" bIns="91450" lIns="91450" rIns="91450" tIns="91450">
            <a:noAutofit/>
          </a:bodyPr>
          <a:lstStyle/>
          <a:p>
            <a:pPr lvl="0" rtl="0">
              <a:spcBef>
                <a:spcPts val="0"/>
              </a:spcBef>
              <a:buNone/>
            </a:pPr>
            <a:r>
              <a:rPr b="1" lang="en-US" sz="4600">
                <a:solidFill>
                  <a:srgbClr val="015A96"/>
                </a:solidFill>
                <a:latin typeface="Helvetica Neue"/>
                <a:ea typeface="Helvetica Neue"/>
                <a:cs typeface="Helvetica Neue"/>
                <a:sym typeface="Helvetica Neue"/>
              </a:rPr>
              <a:t>dta</a:t>
            </a:r>
            <a:r>
              <a:rPr lang="en-US" sz="4600">
                <a:solidFill>
                  <a:srgbClr val="3FB2E3"/>
                </a:solidFill>
                <a:latin typeface="Helvetica Neue"/>
                <a:ea typeface="Helvetica Neue"/>
                <a:cs typeface="Helvetica Neue"/>
                <a:sym typeface="Helvetica Neue"/>
              </a:rPr>
              <a:t>.</a:t>
            </a:r>
            <a:r>
              <a:rPr lang="en-US" sz="4600">
                <a:solidFill>
                  <a:schemeClr val="accent1"/>
                </a:solidFill>
                <a:latin typeface="Helvetica Neue"/>
                <a:ea typeface="Helvetica Neue"/>
                <a:cs typeface="Helvetica Neue"/>
                <a:sym typeface="Helvetica Neue"/>
              </a:rPr>
              <a:t>gov.au</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ue no URL 1">
    <p:bg>
      <p:bgPr>
        <a:solidFill>
          <a:srgbClr val="255E8C"/>
        </a:solidFill>
      </p:bgPr>
    </p:bg>
    <p:spTree>
      <p:nvGrpSpPr>
        <p:cNvPr id="62" name="Shape 62"/>
        <p:cNvGrpSpPr/>
        <p:nvPr/>
      </p:nvGrpSpPr>
      <p:grpSpPr>
        <a:xfrm>
          <a:off x="0" y="0"/>
          <a:ext cx="0" cy="0"/>
          <a:chOff x="0" y="0"/>
          <a:chExt cx="0" cy="0"/>
        </a:xfrm>
      </p:grpSpPr>
      <p:sp>
        <p:nvSpPr>
          <p:cNvPr id="63" name="Shape 63"/>
          <p:cNvSpPr txBox="1"/>
          <p:nvPr>
            <p:ph idx="12" type="sldNum"/>
          </p:nvPr>
        </p:nvSpPr>
        <p:spPr>
          <a:xfrm>
            <a:off x="8969273" y="9810750"/>
            <a:ext cx="339600" cy="352200"/>
          </a:xfrm>
          <a:prstGeom prst="rect">
            <a:avLst/>
          </a:prstGeom>
          <a:noFill/>
          <a:ln>
            <a:noFill/>
          </a:ln>
        </p:spPr>
        <p:txBody>
          <a:bodyPr anchorCtr="0" anchor="t" bIns="38100" lIns="38100" rIns="38100" tIns="381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p>
        </p:txBody>
      </p:sp>
      <p:sp>
        <p:nvSpPr>
          <p:cNvPr id="64" name="Shape 64"/>
          <p:cNvSpPr txBox="1"/>
          <p:nvPr>
            <p:ph type="title"/>
          </p:nvPr>
        </p:nvSpPr>
        <p:spPr>
          <a:xfrm>
            <a:off x="968981" y="2069943"/>
            <a:ext cx="16469400" cy="6147600"/>
          </a:xfrm>
          <a:prstGeom prst="rect">
            <a:avLst/>
          </a:prstGeom>
          <a:noFill/>
          <a:ln>
            <a:noFill/>
          </a:ln>
        </p:spPr>
        <p:txBody>
          <a:bodyPr anchorCtr="0" anchor="ctr" bIns="137150" lIns="137150" rIns="137150" tIns="137150"/>
          <a:lstStyle>
            <a:lvl1pPr indent="0" lvl="0" marL="0" marR="0" rtl="0" algn="l">
              <a:lnSpc>
                <a:spcPct val="90000"/>
              </a:lnSpc>
              <a:spcBef>
                <a:spcPts val="0"/>
              </a:spcBef>
              <a:buClr>
                <a:schemeClr val="lt1"/>
              </a:buClr>
              <a:buSzPct val="100000"/>
              <a:buFont typeface="Helvetica Neue"/>
              <a:buNone/>
              <a:defRPr i="0" sz="8600" u="none" cap="none" strike="noStrike">
                <a:solidFill>
                  <a:schemeClr val="lt1"/>
                </a:solidFill>
                <a:latin typeface="Helvetica Neue"/>
                <a:ea typeface="Helvetica Neue"/>
                <a:cs typeface="Helvetica Neue"/>
                <a:sym typeface="Helvetica Neue"/>
              </a:defRPr>
            </a:lvl1pPr>
            <a:lvl2pPr indent="0" lvl="1" rtl="0">
              <a:spcBef>
                <a:spcPts val="0"/>
              </a:spcBef>
              <a:buSzPct val="78571"/>
              <a:buNone/>
              <a:defRPr sz="2800"/>
            </a:lvl2pPr>
            <a:lvl3pPr indent="0" lvl="2" rtl="0">
              <a:spcBef>
                <a:spcPts val="0"/>
              </a:spcBef>
              <a:buSzPct val="78571"/>
              <a:buNone/>
              <a:defRPr sz="2800"/>
            </a:lvl3pPr>
            <a:lvl4pPr indent="0" lvl="3" rtl="0">
              <a:spcBef>
                <a:spcPts val="0"/>
              </a:spcBef>
              <a:buSzPct val="78571"/>
              <a:buNone/>
              <a:defRPr sz="2800"/>
            </a:lvl4pPr>
            <a:lvl5pPr indent="0" lvl="4" rtl="0">
              <a:spcBef>
                <a:spcPts val="0"/>
              </a:spcBef>
              <a:buSzPct val="78571"/>
              <a:buNone/>
              <a:defRPr sz="2800"/>
            </a:lvl5pPr>
            <a:lvl6pPr indent="0" lvl="5" rtl="0">
              <a:spcBef>
                <a:spcPts val="0"/>
              </a:spcBef>
              <a:buSzPct val="78571"/>
              <a:buNone/>
              <a:defRPr sz="2800"/>
            </a:lvl6pPr>
            <a:lvl7pPr indent="0" lvl="6" rtl="0">
              <a:spcBef>
                <a:spcPts val="0"/>
              </a:spcBef>
              <a:buSzPct val="78571"/>
              <a:buNone/>
              <a:defRPr sz="2800"/>
            </a:lvl7pPr>
            <a:lvl8pPr indent="0" lvl="7" rtl="0">
              <a:spcBef>
                <a:spcPts val="0"/>
              </a:spcBef>
              <a:buSzPct val="78571"/>
              <a:buNone/>
              <a:defRPr sz="2800"/>
            </a:lvl8pPr>
            <a:lvl9pPr indent="0" lvl="8" rtl="0">
              <a:spcBef>
                <a:spcPts val="0"/>
              </a:spcBef>
              <a:buSzPct val="78571"/>
              <a:buNone/>
              <a:defRPr sz="2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ide notes 1">
    <p:bg>
      <p:bgPr>
        <a:solidFill>
          <a:srgbClr val="C91978"/>
        </a:solidFill>
      </p:bgPr>
    </p:bg>
    <p:spTree>
      <p:nvGrpSpPr>
        <p:cNvPr id="65" name="Shape 65"/>
        <p:cNvGrpSpPr/>
        <p:nvPr/>
      </p:nvGrpSpPr>
      <p:grpSpPr>
        <a:xfrm>
          <a:off x="0" y="0"/>
          <a:ext cx="0" cy="0"/>
          <a:chOff x="0" y="0"/>
          <a:chExt cx="0" cy="0"/>
        </a:xfrm>
      </p:grpSpPr>
      <p:sp>
        <p:nvSpPr>
          <p:cNvPr id="66" name="Shape 66"/>
          <p:cNvSpPr txBox="1"/>
          <p:nvPr>
            <p:ph idx="12" type="sldNum"/>
          </p:nvPr>
        </p:nvSpPr>
        <p:spPr>
          <a:xfrm>
            <a:off x="8969273" y="9810750"/>
            <a:ext cx="339600" cy="352200"/>
          </a:xfrm>
          <a:prstGeom prst="rect">
            <a:avLst/>
          </a:prstGeom>
          <a:noFill/>
          <a:ln>
            <a:noFill/>
          </a:ln>
        </p:spPr>
        <p:txBody>
          <a:bodyPr anchorCtr="0" anchor="t" bIns="38100" lIns="38100" rIns="38100" tIns="381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ue URL">
    <p:bg>
      <p:bgPr>
        <a:solidFill>
          <a:srgbClr val="255E8C"/>
        </a:solidFill>
      </p:bgPr>
    </p:bg>
    <p:spTree>
      <p:nvGrpSpPr>
        <p:cNvPr id="67" name="Shape 67"/>
        <p:cNvGrpSpPr/>
        <p:nvPr/>
      </p:nvGrpSpPr>
      <p:grpSpPr>
        <a:xfrm>
          <a:off x="0" y="0"/>
          <a:ext cx="0" cy="0"/>
          <a:chOff x="0" y="0"/>
          <a:chExt cx="0" cy="0"/>
        </a:xfrm>
      </p:grpSpPr>
      <p:sp>
        <p:nvSpPr>
          <p:cNvPr id="68" name="Shape 68"/>
          <p:cNvSpPr txBox="1"/>
          <p:nvPr>
            <p:ph idx="12" type="sldNum"/>
          </p:nvPr>
        </p:nvSpPr>
        <p:spPr>
          <a:xfrm>
            <a:off x="8969273" y="9810750"/>
            <a:ext cx="339600" cy="352200"/>
          </a:xfrm>
          <a:prstGeom prst="rect">
            <a:avLst/>
          </a:prstGeom>
          <a:noFill/>
          <a:ln>
            <a:noFill/>
          </a:ln>
        </p:spPr>
        <p:txBody>
          <a:bodyPr anchorCtr="0" anchor="t" bIns="38100" lIns="38100" rIns="38100" tIns="381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p>
        </p:txBody>
      </p:sp>
      <p:sp>
        <p:nvSpPr>
          <p:cNvPr id="69" name="Shape 69"/>
          <p:cNvSpPr txBox="1"/>
          <p:nvPr/>
        </p:nvSpPr>
        <p:spPr>
          <a:xfrm>
            <a:off x="16159162" y="9486600"/>
            <a:ext cx="1900200" cy="586200"/>
          </a:xfrm>
          <a:prstGeom prst="rect">
            <a:avLst/>
          </a:prstGeom>
          <a:noFill/>
          <a:ln>
            <a:noFill/>
          </a:ln>
        </p:spPr>
        <p:txBody>
          <a:bodyPr anchorCtr="0" anchor="t" bIns="68600" lIns="68600" rIns="68600" tIns="68600">
            <a:noAutofit/>
          </a:bodyPr>
          <a:lstStyle/>
          <a:p>
            <a:pPr lvl="0" rtl="0">
              <a:spcBef>
                <a:spcPts val="0"/>
              </a:spcBef>
              <a:buNone/>
            </a:pPr>
            <a:r>
              <a:rPr b="1" lang="en-US" sz="2400">
                <a:solidFill>
                  <a:schemeClr val="lt1"/>
                </a:solidFill>
              </a:rPr>
              <a:t>dta</a:t>
            </a:r>
            <a:r>
              <a:rPr b="1" lang="en-US" sz="2400">
                <a:solidFill>
                  <a:schemeClr val="lt2"/>
                </a:solidFill>
              </a:rPr>
              <a:t>.</a:t>
            </a:r>
            <a:r>
              <a:rPr lang="en-US" sz="2400">
                <a:solidFill>
                  <a:schemeClr val="lt2"/>
                </a:solidFill>
              </a:rPr>
              <a:t>gov.au</a:t>
            </a:r>
          </a:p>
        </p:txBody>
      </p:sp>
      <p:sp>
        <p:nvSpPr>
          <p:cNvPr id="70" name="Shape 70"/>
          <p:cNvSpPr txBox="1"/>
          <p:nvPr>
            <p:ph type="title"/>
          </p:nvPr>
        </p:nvSpPr>
        <p:spPr>
          <a:xfrm>
            <a:off x="968981" y="2069943"/>
            <a:ext cx="16469400" cy="6147600"/>
          </a:xfrm>
          <a:prstGeom prst="rect">
            <a:avLst/>
          </a:prstGeom>
          <a:noFill/>
          <a:ln>
            <a:noFill/>
          </a:ln>
        </p:spPr>
        <p:txBody>
          <a:bodyPr anchorCtr="0" anchor="ctr" bIns="137150" lIns="137150" rIns="137150" tIns="137150"/>
          <a:lstStyle>
            <a:lvl1pPr indent="0" lvl="0" marL="0" marR="0" rtl="0" algn="l">
              <a:lnSpc>
                <a:spcPct val="90000"/>
              </a:lnSpc>
              <a:spcBef>
                <a:spcPts val="0"/>
              </a:spcBef>
              <a:buClr>
                <a:schemeClr val="lt1"/>
              </a:buClr>
              <a:buSzPct val="100000"/>
              <a:buFont typeface="Helvetica Neue"/>
              <a:buNone/>
              <a:defRPr i="0" sz="8600" u="none" cap="none" strike="noStrike">
                <a:solidFill>
                  <a:schemeClr val="lt1"/>
                </a:solidFill>
                <a:latin typeface="Helvetica Neue"/>
                <a:ea typeface="Helvetica Neue"/>
                <a:cs typeface="Helvetica Neue"/>
                <a:sym typeface="Helvetica Neue"/>
              </a:defRPr>
            </a:lvl1pPr>
            <a:lvl2pPr indent="0" lvl="1" rtl="0">
              <a:spcBef>
                <a:spcPts val="0"/>
              </a:spcBef>
              <a:buSzPct val="78571"/>
              <a:buNone/>
              <a:defRPr sz="2800"/>
            </a:lvl2pPr>
            <a:lvl3pPr indent="0" lvl="2" rtl="0">
              <a:spcBef>
                <a:spcPts val="0"/>
              </a:spcBef>
              <a:buSzPct val="78571"/>
              <a:buNone/>
              <a:defRPr sz="2800"/>
            </a:lvl3pPr>
            <a:lvl4pPr indent="0" lvl="3" rtl="0">
              <a:spcBef>
                <a:spcPts val="0"/>
              </a:spcBef>
              <a:buSzPct val="78571"/>
              <a:buNone/>
              <a:defRPr sz="2800"/>
            </a:lvl4pPr>
            <a:lvl5pPr indent="0" lvl="4" rtl="0">
              <a:spcBef>
                <a:spcPts val="0"/>
              </a:spcBef>
              <a:buSzPct val="78571"/>
              <a:buNone/>
              <a:defRPr sz="2800"/>
            </a:lvl5pPr>
            <a:lvl6pPr indent="0" lvl="5" rtl="0">
              <a:spcBef>
                <a:spcPts val="0"/>
              </a:spcBef>
              <a:buSzPct val="78571"/>
              <a:buNone/>
              <a:defRPr sz="2800"/>
            </a:lvl6pPr>
            <a:lvl7pPr indent="0" lvl="6" rtl="0">
              <a:spcBef>
                <a:spcPts val="0"/>
              </a:spcBef>
              <a:buSzPct val="78571"/>
              <a:buNone/>
              <a:defRPr sz="2800"/>
            </a:lvl7pPr>
            <a:lvl8pPr indent="0" lvl="7" rtl="0">
              <a:spcBef>
                <a:spcPts val="0"/>
              </a:spcBef>
              <a:buSzPct val="78571"/>
              <a:buNone/>
              <a:defRPr sz="2800"/>
            </a:lvl8pPr>
            <a:lvl9pPr indent="0" lvl="8" rtl="0">
              <a:spcBef>
                <a:spcPts val="0"/>
              </a:spcBef>
              <a:buSzPct val="78571"/>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ue URL">
    <p:bg>
      <p:bgPr>
        <a:solidFill>
          <a:srgbClr val="255E8C"/>
        </a:solidFill>
      </p:bgPr>
    </p:bg>
    <p:spTree>
      <p:nvGrpSpPr>
        <p:cNvPr id="15" name="Shape 15"/>
        <p:cNvGrpSpPr/>
        <p:nvPr/>
      </p:nvGrpSpPr>
      <p:grpSpPr>
        <a:xfrm>
          <a:off x="0" y="0"/>
          <a:ext cx="0" cy="0"/>
          <a:chOff x="0" y="0"/>
          <a:chExt cx="0" cy="0"/>
        </a:xfrm>
      </p:grpSpPr>
      <p:sp>
        <p:nvSpPr>
          <p:cNvPr id="16" name="Shape 16"/>
          <p:cNvSpPr txBox="1"/>
          <p:nvPr>
            <p:ph idx="12" type="sldNum"/>
          </p:nvPr>
        </p:nvSpPr>
        <p:spPr>
          <a:xfrm>
            <a:off x="8969272" y="9810750"/>
            <a:ext cx="339600" cy="352199"/>
          </a:xfrm>
          <a:prstGeom prst="rect">
            <a:avLst/>
          </a:prstGeom>
          <a:noFill/>
          <a:ln>
            <a:noFill/>
          </a:ln>
        </p:spPr>
        <p:txBody>
          <a:bodyPr anchorCtr="0" anchor="t" bIns="38100" lIns="38100" rIns="38100" tIns="381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p>
        </p:txBody>
      </p:sp>
      <p:sp>
        <p:nvSpPr>
          <p:cNvPr id="17" name="Shape 17"/>
          <p:cNvSpPr txBox="1"/>
          <p:nvPr/>
        </p:nvSpPr>
        <p:spPr>
          <a:xfrm>
            <a:off x="16159162" y="9486600"/>
            <a:ext cx="1900200" cy="586199"/>
          </a:xfrm>
          <a:prstGeom prst="rect">
            <a:avLst/>
          </a:prstGeom>
          <a:noFill/>
          <a:ln>
            <a:noFill/>
          </a:ln>
        </p:spPr>
        <p:txBody>
          <a:bodyPr anchorCtr="0" anchor="t" bIns="68600" lIns="68600" rIns="68600" tIns="68600">
            <a:noAutofit/>
          </a:bodyPr>
          <a:lstStyle/>
          <a:p>
            <a:pPr indent="0" lvl="0" marL="0" marR="0" rtl="0" algn="l">
              <a:lnSpc>
                <a:spcPct val="100000"/>
              </a:lnSpc>
              <a:spcBef>
                <a:spcPts val="0"/>
              </a:spcBef>
              <a:spcAft>
                <a:spcPts val="0"/>
              </a:spcAft>
              <a:buClr>
                <a:schemeClr val="lt1"/>
              </a:buClr>
              <a:buSzPct val="25000"/>
              <a:buFont typeface="Arial"/>
              <a:buNone/>
            </a:pPr>
            <a:r>
              <a:rPr b="1" i="0" lang="en-US" sz="2400" u="none" cap="none" strike="noStrike">
                <a:solidFill>
                  <a:schemeClr val="lt1"/>
                </a:solidFill>
                <a:latin typeface="Arial"/>
                <a:ea typeface="Arial"/>
                <a:cs typeface="Arial"/>
                <a:sym typeface="Arial"/>
              </a:rPr>
              <a:t>dta</a:t>
            </a:r>
            <a:r>
              <a:rPr b="1" i="0" lang="en-US" sz="2400" u="none" cap="none" strike="noStrike">
                <a:solidFill>
                  <a:schemeClr val="lt2"/>
                </a:solidFill>
                <a:latin typeface="Arial"/>
                <a:ea typeface="Arial"/>
                <a:cs typeface="Arial"/>
                <a:sym typeface="Arial"/>
              </a:rPr>
              <a:t>.</a:t>
            </a:r>
            <a:r>
              <a:rPr b="0" i="0" lang="en-US" sz="2400" u="none" cap="none" strike="noStrike">
                <a:solidFill>
                  <a:schemeClr val="lt2"/>
                </a:solidFill>
                <a:latin typeface="Arial"/>
                <a:ea typeface="Arial"/>
                <a:cs typeface="Arial"/>
                <a:sym typeface="Arial"/>
              </a:rPr>
              <a:t>gov.au</a:t>
            </a:r>
          </a:p>
        </p:txBody>
      </p:sp>
      <p:sp>
        <p:nvSpPr>
          <p:cNvPr id="18" name="Shape 18"/>
          <p:cNvSpPr txBox="1"/>
          <p:nvPr>
            <p:ph type="title"/>
          </p:nvPr>
        </p:nvSpPr>
        <p:spPr>
          <a:xfrm>
            <a:off x="968980" y="2069942"/>
            <a:ext cx="16469399" cy="6147600"/>
          </a:xfrm>
          <a:prstGeom prst="rect">
            <a:avLst/>
          </a:prstGeom>
          <a:noFill/>
          <a:ln>
            <a:noFill/>
          </a:ln>
        </p:spPr>
        <p:txBody>
          <a:bodyPr anchorCtr="0" anchor="ctr" bIns="91425" lIns="91425" rIns="91425" tIns="91425"/>
          <a:lstStyle>
            <a:lvl1pPr indent="0" lvl="0" marL="0" marR="0" rtl="0" algn="l">
              <a:lnSpc>
                <a:spcPct val="90000"/>
              </a:lnSpc>
              <a:spcBef>
                <a:spcPts val="0"/>
              </a:spcBef>
              <a:spcAft>
                <a:spcPts val="0"/>
              </a:spcAft>
              <a:buClr>
                <a:schemeClr val="lt1"/>
              </a:buClr>
              <a:buFont typeface="Helvetica Neue"/>
              <a:buNone/>
              <a:defRPr b="0" i="0" sz="8600" u="none" cap="none" strike="noStrike">
                <a:solidFill>
                  <a:schemeClr val="lt1"/>
                </a:solidFill>
                <a:latin typeface="Helvetica Neue"/>
                <a:ea typeface="Helvetica Neue"/>
                <a:cs typeface="Helvetica Neue"/>
                <a:sym typeface="Helvetica Neue"/>
              </a:defRPr>
            </a:lvl1pPr>
            <a:lvl2pPr indent="0" lvl="1" rtl="0">
              <a:spcBef>
                <a:spcPts val="0"/>
              </a:spcBef>
              <a:buFont typeface="Arial"/>
              <a:buNone/>
              <a:defRPr sz="2800"/>
            </a:lvl2pPr>
            <a:lvl3pPr indent="0" lvl="2" rtl="0">
              <a:spcBef>
                <a:spcPts val="0"/>
              </a:spcBef>
              <a:buFont typeface="Arial"/>
              <a:buNone/>
              <a:defRPr sz="2800"/>
            </a:lvl3pPr>
            <a:lvl4pPr indent="0" lvl="3" rtl="0">
              <a:spcBef>
                <a:spcPts val="0"/>
              </a:spcBef>
              <a:buFont typeface="Arial"/>
              <a:buNone/>
              <a:defRPr sz="2800"/>
            </a:lvl4pPr>
            <a:lvl5pPr indent="0" lvl="4" rtl="0">
              <a:spcBef>
                <a:spcPts val="0"/>
              </a:spcBef>
              <a:buFont typeface="Arial"/>
              <a:buNone/>
              <a:defRPr sz="2800"/>
            </a:lvl5pPr>
            <a:lvl6pPr indent="0" lvl="5" rtl="0">
              <a:spcBef>
                <a:spcPts val="0"/>
              </a:spcBef>
              <a:buFont typeface="Arial"/>
              <a:buNone/>
              <a:defRPr sz="2800"/>
            </a:lvl6pPr>
            <a:lvl7pPr indent="0" lvl="6" rtl="0">
              <a:spcBef>
                <a:spcPts val="0"/>
              </a:spcBef>
              <a:buFont typeface="Arial"/>
              <a:buNone/>
              <a:defRPr sz="2800"/>
            </a:lvl7pPr>
            <a:lvl8pPr indent="0" lvl="7" rtl="0">
              <a:spcBef>
                <a:spcPts val="0"/>
              </a:spcBef>
              <a:buFont typeface="Arial"/>
              <a:buNone/>
              <a:defRPr sz="2800"/>
            </a:lvl8pPr>
            <a:lvl9pPr indent="0" lvl="8" rtl="0">
              <a:spcBef>
                <a:spcPts val="0"/>
              </a:spcBef>
              <a:buFont typeface="Arial"/>
              <a:buNone/>
              <a:defRPr sz="2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White URL">
    <p:bg>
      <p:bgPr>
        <a:solidFill>
          <a:schemeClr val="lt1"/>
        </a:solidFill>
      </p:bgPr>
    </p:bg>
    <p:spTree>
      <p:nvGrpSpPr>
        <p:cNvPr id="19" name="Shape 19"/>
        <p:cNvGrpSpPr/>
        <p:nvPr/>
      </p:nvGrpSpPr>
      <p:grpSpPr>
        <a:xfrm>
          <a:off x="0" y="0"/>
          <a:ext cx="0" cy="0"/>
          <a:chOff x="0" y="0"/>
          <a:chExt cx="0" cy="0"/>
        </a:xfrm>
      </p:grpSpPr>
      <p:sp>
        <p:nvSpPr>
          <p:cNvPr id="20" name="Shape 20"/>
          <p:cNvSpPr txBox="1"/>
          <p:nvPr/>
        </p:nvSpPr>
        <p:spPr>
          <a:xfrm>
            <a:off x="16159162" y="9486600"/>
            <a:ext cx="1900499" cy="585899"/>
          </a:xfrm>
          <a:prstGeom prst="rect">
            <a:avLst/>
          </a:prstGeom>
          <a:noFill/>
          <a:ln>
            <a:noFill/>
          </a:ln>
        </p:spPr>
        <p:txBody>
          <a:bodyPr anchorCtr="0" anchor="t" bIns="68575" lIns="68575" rIns="68575" tIns="68575">
            <a:noAutofit/>
          </a:bodyPr>
          <a:lstStyle/>
          <a:p>
            <a:pPr indent="0" lvl="0" marL="0" marR="0" rtl="0" algn="l">
              <a:lnSpc>
                <a:spcPct val="100000"/>
              </a:lnSpc>
              <a:spcBef>
                <a:spcPts val="0"/>
              </a:spcBef>
              <a:spcAft>
                <a:spcPts val="0"/>
              </a:spcAft>
              <a:buClr>
                <a:schemeClr val="dk1"/>
              </a:buClr>
              <a:buSzPct val="25000"/>
              <a:buFont typeface="Arial"/>
              <a:buNone/>
            </a:pPr>
            <a:r>
              <a:rPr b="1" i="0" lang="en-US" sz="2400" u="none" cap="none" strike="noStrike">
                <a:solidFill>
                  <a:schemeClr val="dk1"/>
                </a:solidFill>
                <a:latin typeface="Arial"/>
                <a:ea typeface="Arial"/>
                <a:cs typeface="Arial"/>
                <a:sym typeface="Arial"/>
              </a:rPr>
              <a:t>dta</a:t>
            </a:r>
            <a:r>
              <a:rPr b="1" i="0" lang="en-US" sz="2400" u="none" cap="none" strike="noStrike">
                <a:solidFill>
                  <a:schemeClr val="accent1"/>
                </a:solidFill>
                <a:latin typeface="Arial"/>
                <a:ea typeface="Arial"/>
                <a:cs typeface="Arial"/>
                <a:sym typeface="Arial"/>
              </a:rPr>
              <a:t>.</a:t>
            </a:r>
            <a:r>
              <a:rPr b="0" i="0" lang="en-US" sz="2400" u="none" cap="none" strike="noStrike">
                <a:solidFill>
                  <a:schemeClr val="accent1"/>
                </a:solidFill>
                <a:latin typeface="Arial"/>
                <a:ea typeface="Arial"/>
                <a:cs typeface="Arial"/>
                <a:sym typeface="Arial"/>
              </a:rPr>
              <a:t>gov.au</a:t>
            </a:r>
          </a:p>
        </p:txBody>
      </p:sp>
      <p:sp>
        <p:nvSpPr>
          <p:cNvPr id="21" name="Shape 21"/>
          <p:cNvSpPr txBox="1"/>
          <p:nvPr>
            <p:ph type="title"/>
          </p:nvPr>
        </p:nvSpPr>
        <p:spPr>
          <a:xfrm>
            <a:off x="968980" y="2069942"/>
            <a:ext cx="16469399" cy="6147299"/>
          </a:xfrm>
          <a:prstGeom prst="rect">
            <a:avLst/>
          </a:prstGeom>
          <a:noFill/>
          <a:ln>
            <a:noFill/>
          </a:ln>
        </p:spPr>
        <p:txBody>
          <a:bodyPr anchorCtr="0" anchor="ctr" bIns="91425" lIns="91425" rIns="91425" tIns="91425"/>
          <a:lstStyle>
            <a:lvl1pPr indent="0" lvl="0" marL="0" marR="0" rtl="0" algn="l">
              <a:lnSpc>
                <a:spcPct val="90000"/>
              </a:lnSpc>
              <a:spcBef>
                <a:spcPts val="0"/>
              </a:spcBef>
              <a:spcAft>
                <a:spcPts val="0"/>
              </a:spcAft>
              <a:buClr>
                <a:schemeClr val="dk1"/>
              </a:buClr>
              <a:buFont typeface="Helvetica Neue"/>
              <a:buNone/>
              <a:defRPr b="0" i="0" sz="8600" u="none" cap="none" strike="noStrike">
                <a:solidFill>
                  <a:schemeClr val="dk1"/>
                </a:solidFill>
                <a:latin typeface="Helvetica Neue"/>
                <a:ea typeface="Helvetica Neue"/>
                <a:cs typeface="Helvetica Neue"/>
                <a:sym typeface="Helvetica Neue"/>
              </a:defRPr>
            </a:lvl1pPr>
            <a:lvl2pPr indent="0" lvl="1" rtl="0">
              <a:spcBef>
                <a:spcPts val="0"/>
              </a:spcBef>
              <a:buClr>
                <a:schemeClr val="dk1"/>
              </a:buClr>
              <a:buFont typeface="Arial"/>
              <a:buNone/>
              <a:defRPr sz="2700">
                <a:solidFill>
                  <a:schemeClr val="dk1"/>
                </a:solidFill>
              </a:defRPr>
            </a:lvl2pPr>
            <a:lvl3pPr indent="0" lvl="2" rtl="0">
              <a:spcBef>
                <a:spcPts val="0"/>
              </a:spcBef>
              <a:buClr>
                <a:schemeClr val="dk1"/>
              </a:buClr>
              <a:buFont typeface="Arial"/>
              <a:buNone/>
              <a:defRPr sz="2700">
                <a:solidFill>
                  <a:schemeClr val="dk1"/>
                </a:solidFill>
              </a:defRPr>
            </a:lvl3pPr>
            <a:lvl4pPr indent="0" lvl="3" rtl="0">
              <a:spcBef>
                <a:spcPts val="0"/>
              </a:spcBef>
              <a:buClr>
                <a:schemeClr val="dk1"/>
              </a:buClr>
              <a:buFont typeface="Arial"/>
              <a:buNone/>
              <a:defRPr sz="2700">
                <a:solidFill>
                  <a:schemeClr val="dk1"/>
                </a:solidFill>
              </a:defRPr>
            </a:lvl4pPr>
            <a:lvl5pPr indent="0" lvl="4" rtl="0">
              <a:spcBef>
                <a:spcPts val="0"/>
              </a:spcBef>
              <a:buClr>
                <a:schemeClr val="dk1"/>
              </a:buClr>
              <a:buFont typeface="Arial"/>
              <a:buNone/>
              <a:defRPr sz="2700">
                <a:solidFill>
                  <a:schemeClr val="dk1"/>
                </a:solidFill>
              </a:defRPr>
            </a:lvl5pPr>
            <a:lvl6pPr indent="0" lvl="5" rtl="0">
              <a:spcBef>
                <a:spcPts val="0"/>
              </a:spcBef>
              <a:buClr>
                <a:schemeClr val="dk1"/>
              </a:buClr>
              <a:buFont typeface="Arial"/>
              <a:buNone/>
              <a:defRPr sz="2700">
                <a:solidFill>
                  <a:schemeClr val="dk1"/>
                </a:solidFill>
              </a:defRPr>
            </a:lvl6pPr>
            <a:lvl7pPr indent="0" lvl="6" rtl="0">
              <a:spcBef>
                <a:spcPts val="0"/>
              </a:spcBef>
              <a:buClr>
                <a:schemeClr val="dk1"/>
              </a:buClr>
              <a:buFont typeface="Arial"/>
              <a:buNone/>
              <a:defRPr sz="2700">
                <a:solidFill>
                  <a:schemeClr val="dk1"/>
                </a:solidFill>
              </a:defRPr>
            </a:lvl7pPr>
            <a:lvl8pPr indent="0" lvl="7" rtl="0">
              <a:spcBef>
                <a:spcPts val="0"/>
              </a:spcBef>
              <a:buClr>
                <a:schemeClr val="dk1"/>
              </a:buClr>
              <a:buFont typeface="Arial"/>
              <a:buNone/>
              <a:defRPr sz="2700">
                <a:solidFill>
                  <a:schemeClr val="dk1"/>
                </a:solidFill>
              </a:defRPr>
            </a:lvl8pPr>
            <a:lvl9pPr indent="0" lvl="8" rtl="0">
              <a:spcBef>
                <a:spcPts val="0"/>
              </a:spcBef>
              <a:buClr>
                <a:schemeClr val="dk1"/>
              </a:buClr>
              <a:buFont typeface="Arial"/>
              <a:buNone/>
              <a:defRPr sz="2700">
                <a:solidFill>
                  <a:schemeClr val="dk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White URL 1">
    <p:bg>
      <p:bgPr>
        <a:solidFill>
          <a:schemeClr val="lt1"/>
        </a:solidFill>
      </p:bgPr>
    </p:bg>
    <p:spTree>
      <p:nvGrpSpPr>
        <p:cNvPr id="22" name="Shape 22"/>
        <p:cNvGrpSpPr/>
        <p:nvPr/>
      </p:nvGrpSpPr>
      <p:grpSpPr>
        <a:xfrm>
          <a:off x="0" y="0"/>
          <a:ext cx="0" cy="0"/>
          <a:chOff x="0" y="0"/>
          <a:chExt cx="0" cy="0"/>
        </a:xfrm>
      </p:grpSpPr>
      <p:sp>
        <p:nvSpPr>
          <p:cNvPr id="23" name="Shape 23"/>
          <p:cNvSpPr txBox="1"/>
          <p:nvPr>
            <p:ph type="title"/>
          </p:nvPr>
        </p:nvSpPr>
        <p:spPr>
          <a:xfrm>
            <a:off x="968979" y="2069941"/>
            <a:ext cx="16469399" cy="6147299"/>
          </a:xfrm>
          <a:prstGeom prst="rect">
            <a:avLst/>
          </a:prstGeom>
          <a:noFill/>
          <a:ln>
            <a:noFill/>
          </a:ln>
        </p:spPr>
        <p:txBody>
          <a:bodyPr anchorCtr="0" anchor="ctr" bIns="91425" lIns="91425" rIns="91425" tIns="91425"/>
          <a:lstStyle>
            <a:lvl1pPr indent="0" lvl="0" marL="0" marR="0" rtl="0" algn="l">
              <a:lnSpc>
                <a:spcPct val="90000"/>
              </a:lnSpc>
              <a:spcBef>
                <a:spcPts val="0"/>
              </a:spcBef>
              <a:spcAft>
                <a:spcPts val="0"/>
              </a:spcAft>
              <a:buClr>
                <a:schemeClr val="dk1"/>
              </a:buClr>
              <a:buFont typeface="Montserrat"/>
              <a:buNone/>
              <a:defRPr b="0" i="0" sz="7600" u="none" cap="none" strike="noStrike">
                <a:solidFill>
                  <a:schemeClr val="dk1"/>
                </a:solidFill>
                <a:latin typeface="Montserrat"/>
                <a:ea typeface="Montserrat"/>
                <a:cs typeface="Montserrat"/>
                <a:sym typeface="Montserrat"/>
              </a:defRPr>
            </a:lvl1pPr>
            <a:lvl2pPr indent="0" lvl="1" rtl="0">
              <a:spcBef>
                <a:spcPts val="0"/>
              </a:spcBef>
              <a:buClr>
                <a:schemeClr val="dk1"/>
              </a:buClr>
              <a:buFont typeface="Arial"/>
              <a:buNone/>
              <a:defRPr sz="2700">
                <a:solidFill>
                  <a:schemeClr val="dk1"/>
                </a:solidFill>
              </a:defRPr>
            </a:lvl2pPr>
            <a:lvl3pPr indent="0" lvl="2" rtl="0">
              <a:spcBef>
                <a:spcPts val="0"/>
              </a:spcBef>
              <a:buClr>
                <a:schemeClr val="dk1"/>
              </a:buClr>
              <a:buFont typeface="Arial"/>
              <a:buNone/>
              <a:defRPr sz="2700">
                <a:solidFill>
                  <a:schemeClr val="dk1"/>
                </a:solidFill>
              </a:defRPr>
            </a:lvl3pPr>
            <a:lvl4pPr indent="0" lvl="3" rtl="0">
              <a:spcBef>
                <a:spcPts val="0"/>
              </a:spcBef>
              <a:buClr>
                <a:schemeClr val="dk1"/>
              </a:buClr>
              <a:buFont typeface="Arial"/>
              <a:buNone/>
              <a:defRPr sz="2700">
                <a:solidFill>
                  <a:schemeClr val="dk1"/>
                </a:solidFill>
              </a:defRPr>
            </a:lvl4pPr>
            <a:lvl5pPr indent="0" lvl="4" rtl="0">
              <a:spcBef>
                <a:spcPts val="0"/>
              </a:spcBef>
              <a:buClr>
                <a:schemeClr val="dk1"/>
              </a:buClr>
              <a:buFont typeface="Arial"/>
              <a:buNone/>
              <a:defRPr sz="2700">
                <a:solidFill>
                  <a:schemeClr val="dk1"/>
                </a:solidFill>
              </a:defRPr>
            </a:lvl5pPr>
            <a:lvl6pPr indent="0" lvl="5" rtl="0">
              <a:spcBef>
                <a:spcPts val="0"/>
              </a:spcBef>
              <a:buClr>
                <a:schemeClr val="dk1"/>
              </a:buClr>
              <a:buFont typeface="Arial"/>
              <a:buNone/>
              <a:defRPr sz="2700">
                <a:solidFill>
                  <a:schemeClr val="dk1"/>
                </a:solidFill>
              </a:defRPr>
            </a:lvl6pPr>
            <a:lvl7pPr indent="0" lvl="6" rtl="0">
              <a:spcBef>
                <a:spcPts val="0"/>
              </a:spcBef>
              <a:buClr>
                <a:schemeClr val="dk1"/>
              </a:buClr>
              <a:buFont typeface="Arial"/>
              <a:buNone/>
              <a:defRPr sz="2700">
                <a:solidFill>
                  <a:schemeClr val="dk1"/>
                </a:solidFill>
              </a:defRPr>
            </a:lvl7pPr>
            <a:lvl8pPr indent="0" lvl="7" rtl="0">
              <a:spcBef>
                <a:spcPts val="0"/>
              </a:spcBef>
              <a:buClr>
                <a:schemeClr val="dk1"/>
              </a:buClr>
              <a:buFont typeface="Arial"/>
              <a:buNone/>
              <a:defRPr sz="2700">
                <a:solidFill>
                  <a:schemeClr val="dk1"/>
                </a:solidFill>
              </a:defRPr>
            </a:lvl8pPr>
            <a:lvl9pPr indent="0" lvl="8" rtl="0">
              <a:spcBef>
                <a:spcPts val="0"/>
              </a:spcBef>
              <a:buClr>
                <a:schemeClr val="dk1"/>
              </a:buClr>
              <a:buFont typeface="Arial"/>
              <a:buNone/>
              <a:defRPr sz="2700">
                <a:solidFill>
                  <a:schemeClr val="dk1"/>
                </a:solidFill>
              </a:defRPr>
            </a:lvl9pPr>
          </a:lstStyle>
          <a:p/>
        </p:txBody>
      </p:sp>
      <p:pic>
        <p:nvPicPr>
          <p:cNvPr descr="DTA-wordmark2.png" id="24" name="Shape 24"/>
          <p:cNvPicPr preferRelativeResize="0"/>
          <p:nvPr/>
        </p:nvPicPr>
        <p:blipFill rotWithShape="1">
          <a:blip r:embed="rId2">
            <a:alphaModFix/>
          </a:blip>
          <a:srcRect b="0" l="0" r="0" t="0"/>
          <a:stretch/>
        </p:blipFill>
        <p:spPr>
          <a:xfrm>
            <a:off x="16997100" y="9477121"/>
            <a:ext cx="680099" cy="4368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Slide notes">
    <p:bg>
      <p:bgPr>
        <a:solidFill>
          <a:srgbClr val="D24385"/>
        </a:solidFill>
      </p:bgPr>
    </p:bg>
    <p:spTree>
      <p:nvGrpSpPr>
        <p:cNvPr id="25" name="Shape 25"/>
        <p:cNvGrpSpPr/>
        <p:nvPr/>
      </p:nvGrpSpPr>
      <p:grpSpPr>
        <a:xfrm>
          <a:off x="0" y="0"/>
          <a:ext cx="0" cy="0"/>
          <a:chOff x="0" y="0"/>
          <a:chExt cx="0" cy="0"/>
        </a:xfrm>
      </p:grpSpPr>
      <p:sp>
        <p:nvSpPr>
          <p:cNvPr id="26" name="Shape 26"/>
          <p:cNvSpPr txBox="1"/>
          <p:nvPr>
            <p:ph idx="12" type="sldNum"/>
          </p:nvPr>
        </p:nvSpPr>
        <p:spPr>
          <a:xfrm>
            <a:off x="8969271" y="9810750"/>
            <a:ext cx="339900" cy="352199"/>
          </a:xfrm>
          <a:prstGeom prst="rect">
            <a:avLst/>
          </a:prstGeom>
          <a:noFill/>
          <a:ln>
            <a:noFill/>
          </a:ln>
        </p:spPr>
        <p:txBody>
          <a:bodyPr anchorCtr="0" anchor="t" bIns="38100" lIns="38100" rIns="38100" tIns="381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Subtitle 1">
    <p:bg>
      <p:bgPr>
        <a:solidFill>
          <a:srgbClr val="FFFFFF"/>
        </a:solidFill>
      </p:bgPr>
    </p:bg>
    <p:spTree>
      <p:nvGrpSpPr>
        <p:cNvPr id="27" name="Shape 27"/>
        <p:cNvGrpSpPr/>
        <p:nvPr/>
      </p:nvGrpSpPr>
      <p:grpSpPr>
        <a:xfrm>
          <a:off x="0" y="0"/>
          <a:ext cx="0" cy="0"/>
          <a:chOff x="0" y="0"/>
          <a:chExt cx="0" cy="0"/>
        </a:xfrm>
      </p:grpSpPr>
      <p:sp>
        <p:nvSpPr>
          <p:cNvPr id="28" name="Shape 28"/>
          <p:cNvSpPr txBox="1"/>
          <p:nvPr>
            <p:ph type="title"/>
          </p:nvPr>
        </p:nvSpPr>
        <p:spPr>
          <a:xfrm>
            <a:off x="1333499" y="2577409"/>
            <a:ext cx="15620999" cy="3485999"/>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Helvetica Neue"/>
              <a:buNone/>
              <a:defRPr b="0" i="0" sz="8400" u="none" cap="none" strike="noStrike">
                <a:solidFill>
                  <a:schemeClr val="dk1"/>
                </a:solidFill>
                <a:latin typeface="Helvetica Neue"/>
                <a:ea typeface="Helvetica Neue"/>
                <a:cs typeface="Helvetica Neue"/>
                <a:sym typeface="Helvetica Neue"/>
              </a:defRPr>
            </a:lvl1pPr>
            <a:lvl2pPr indent="177800" lvl="1"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2pPr>
            <a:lvl3pPr indent="355600" lvl="2"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3pPr>
            <a:lvl4pPr indent="533400" lvl="3"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4pPr>
            <a:lvl5pPr indent="685800" lvl="4"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5pPr>
            <a:lvl6pPr indent="863600" lvl="5"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6pPr>
            <a:lvl7pPr indent="1041400" lvl="6"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7pPr>
            <a:lvl8pPr indent="1219200" lvl="7"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8pPr>
            <a:lvl9pPr indent="1371600" lvl="8"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9pPr>
          </a:lstStyle>
          <a:p/>
        </p:txBody>
      </p:sp>
      <p:sp>
        <p:nvSpPr>
          <p:cNvPr id="29" name="Shape 29"/>
          <p:cNvSpPr txBox="1"/>
          <p:nvPr>
            <p:ph idx="1" type="body"/>
          </p:nvPr>
        </p:nvSpPr>
        <p:spPr>
          <a:xfrm>
            <a:off x="1333500" y="6158810"/>
            <a:ext cx="15620999" cy="22745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Helvetica Neue"/>
              <a:buChar char="●"/>
              <a:defRPr b="0" i="0" sz="4600" u="none" cap="none" strike="noStrike">
                <a:solidFill>
                  <a:schemeClr val="dk1"/>
                </a:solidFill>
                <a:latin typeface="Helvetica Neue"/>
                <a:ea typeface="Helvetica Neue"/>
                <a:cs typeface="Helvetica Neue"/>
                <a:sym typeface="Helvetica Neue"/>
              </a:defRPr>
            </a:lvl1pPr>
            <a:lvl2pPr indent="177800" lvl="1" marL="0" marR="0" rtl="0" algn="l">
              <a:lnSpc>
                <a:spcPct val="100000"/>
              </a:lnSpc>
              <a:spcBef>
                <a:spcPts val="0"/>
              </a:spcBef>
              <a:spcAft>
                <a:spcPts val="0"/>
              </a:spcAft>
              <a:buClr>
                <a:schemeClr val="dk1"/>
              </a:buClr>
              <a:buFont typeface="Helvetica Neue"/>
              <a:buChar char="○"/>
              <a:defRPr b="0" i="0" sz="4600" u="none" cap="none" strike="noStrike">
                <a:solidFill>
                  <a:schemeClr val="dk1"/>
                </a:solidFill>
                <a:latin typeface="Helvetica Neue"/>
                <a:ea typeface="Helvetica Neue"/>
                <a:cs typeface="Helvetica Neue"/>
                <a:sym typeface="Helvetica Neue"/>
              </a:defRPr>
            </a:lvl2pPr>
            <a:lvl3pPr indent="355600" lvl="2" marL="0" marR="0" rtl="0" algn="l">
              <a:lnSpc>
                <a:spcPct val="100000"/>
              </a:lnSpc>
              <a:spcBef>
                <a:spcPts val="0"/>
              </a:spcBef>
              <a:spcAft>
                <a:spcPts val="0"/>
              </a:spcAft>
              <a:buClr>
                <a:schemeClr val="dk1"/>
              </a:buClr>
              <a:buFont typeface="Helvetica Neue"/>
              <a:buChar char="■"/>
              <a:defRPr b="0" i="0" sz="4600" u="none" cap="none" strike="noStrike">
                <a:solidFill>
                  <a:schemeClr val="dk1"/>
                </a:solidFill>
                <a:latin typeface="Helvetica Neue"/>
                <a:ea typeface="Helvetica Neue"/>
                <a:cs typeface="Helvetica Neue"/>
                <a:sym typeface="Helvetica Neue"/>
              </a:defRPr>
            </a:lvl3pPr>
            <a:lvl4pPr indent="533400" lvl="3" marL="0" marR="0" rtl="0" algn="l">
              <a:lnSpc>
                <a:spcPct val="100000"/>
              </a:lnSpc>
              <a:spcBef>
                <a:spcPts val="0"/>
              </a:spcBef>
              <a:spcAft>
                <a:spcPts val="0"/>
              </a:spcAft>
              <a:buClr>
                <a:schemeClr val="dk1"/>
              </a:buClr>
              <a:buFont typeface="Helvetica Neue"/>
              <a:buChar char="●"/>
              <a:defRPr b="0" i="0" sz="4600" u="none" cap="none" strike="noStrike">
                <a:solidFill>
                  <a:schemeClr val="dk1"/>
                </a:solidFill>
                <a:latin typeface="Helvetica Neue"/>
                <a:ea typeface="Helvetica Neue"/>
                <a:cs typeface="Helvetica Neue"/>
                <a:sym typeface="Helvetica Neue"/>
              </a:defRPr>
            </a:lvl4pPr>
            <a:lvl5pPr indent="685800" lvl="4" marL="0" marR="0" rtl="0" algn="l">
              <a:lnSpc>
                <a:spcPct val="100000"/>
              </a:lnSpc>
              <a:spcBef>
                <a:spcPts val="0"/>
              </a:spcBef>
              <a:spcAft>
                <a:spcPts val="0"/>
              </a:spcAft>
              <a:buClr>
                <a:schemeClr val="dk1"/>
              </a:buClr>
              <a:buFont typeface="Helvetica Neue"/>
              <a:buChar char="○"/>
              <a:defRPr b="0" i="0" sz="4600" u="none" cap="none" strike="noStrike">
                <a:solidFill>
                  <a:schemeClr val="dk1"/>
                </a:solidFill>
                <a:latin typeface="Helvetica Neue"/>
                <a:ea typeface="Helvetica Neue"/>
                <a:cs typeface="Helvetica Neue"/>
                <a:sym typeface="Helvetica Neue"/>
              </a:defRPr>
            </a:lvl5pPr>
            <a:lvl6pPr indent="-114300" lvl="5" marL="2870200" marR="0" rtl="0" algn="l">
              <a:lnSpc>
                <a:spcPct val="100000"/>
              </a:lnSpc>
              <a:spcBef>
                <a:spcPts val="4000"/>
              </a:spcBef>
              <a:spcAft>
                <a:spcPts val="0"/>
              </a:spcAft>
              <a:buNone/>
              <a:defRPr b="0" i="0" sz="4000" u="none" cap="none" strike="noStrike">
                <a:solidFill>
                  <a:schemeClr val="dk1"/>
                </a:solidFill>
                <a:latin typeface="Helvetica Neue"/>
                <a:ea typeface="Helvetica Neue"/>
                <a:cs typeface="Helvetica Neue"/>
                <a:sym typeface="Helvetica Neue"/>
              </a:defRPr>
            </a:lvl6pPr>
            <a:lvl7pPr indent="-114300" lvl="6" marL="3352800" marR="0" rtl="0" algn="l">
              <a:lnSpc>
                <a:spcPct val="100000"/>
              </a:lnSpc>
              <a:spcBef>
                <a:spcPts val="4000"/>
              </a:spcBef>
              <a:spcAft>
                <a:spcPts val="0"/>
              </a:spcAft>
              <a:buNone/>
              <a:defRPr b="0" i="0" sz="4000" u="none" cap="none" strike="noStrike">
                <a:solidFill>
                  <a:schemeClr val="dk1"/>
                </a:solidFill>
                <a:latin typeface="Helvetica Neue"/>
                <a:ea typeface="Helvetica Neue"/>
                <a:cs typeface="Helvetica Neue"/>
                <a:sym typeface="Helvetica Neue"/>
              </a:defRPr>
            </a:lvl7pPr>
            <a:lvl8pPr indent="-88900" lvl="7" marL="3810000" marR="0" rtl="0" algn="l">
              <a:lnSpc>
                <a:spcPct val="100000"/>
              </a:lnSpc>
              <a:spcBef>
                <a:spcPts val="4000"/>
              </a:spcBef>
              <a:spcAft>
                <a:spcPts val="0"/>
              </a:spcAft>
              <a:buNone/>
              <a:defRPr b="0" i="0" sz="4000" u="none" cap="none" strike="noStrike">
                <a:solidFill>
                  <a:schemeClr val="dk1"/>
                </a:solidFill>
                <a:latin typeface="Helvetica Neue"/>
                <a:ea typeface="Helvetica Neue"/>
                <a:cs typeface="Helvetica Neue"/>
                <a:sym typeface="Helvetica Neue"/>
              </a:defRPr>
            </a:lvl8pPr>
            <a:lvl9pPr indent="-88900" lvl="8" marL="4292600" marR="0" rtl="0" algn="l">
              <a:lnSpc>
                <a:spcPct val="100000"/>
              </a:lnSpc>
              <a:spcBef>
                <a:spcPts val="4000"/>
              </a:spcBef>
              <a:spcAft>
                <a:spcPts val="0"/>
              </a:spcAft>
              <a:buNone/>
              <a:defRPr b="0" i="0" sz="4000" u="none" cap="none" strike="noStrike">
                <a:solidFill>
                  <a:schemeClr val="dk1"/>
                </a:solidFill>
                <a:latin typeface="Helvetica Neue"/>
                <a:ea typeface="Helvetica Neue"/>
                <a:cs typeface="Helvetica Neue"/>
                <a:sym typeface="Helvetica Neue"/>
              </a:defRPr>
            </a:lvl9pPr>
          </a:lstStyle>
          <a:p/>
        </p:txBody>
      </p:sp>
      <p:sp>
        <p:nvSpPr>
          <p:cNvPr id="30" name="Shape 30"/>
          <p:cNvSpPr txBox="1"/>
          <p:nvPr>
            <p:ph idx="12" type="sldNum"/>
          </p:nvPr>
        </p:nvSpPr>
        <p:spPr>
          <a:xfrm>
            <a:off x="8969272" y="9810750"/>
            <a:ext cx="339600" cy="352199"/>
          </a:xfrm>
          <a:prstGeom prst="rect">
            <a:avLst/>
          </a:prstGeom>
          <a:noFill/>
          <a:ln>
            <a:noFill/>
          </a:ln>
        </p:spPr>
        <p:txBody>
          <a:bodyPr anchorCtr="0" anchor="t" bIns="38100" lIns="38100" rIns="38100" tIns="381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p>
        </p:txBody>
      </p:sp>
      <p:pic>
        <p:nvPicPr>
          <p:cNvPr descr="Aust-Govt-inline_70K.png" id="31" name="Shape 31"/>
          <p:cNvPicPr preferRelativeResize="0"/>
          <p:nvPr/>
        </p:nvPicPr>
        <p:blipFill rotWithShape="1">
          <a:blip r:embed="rId2">
            <a:alphaModFix/>
          </a:blip>
          <a:srcRect b="0" l="0" r="0" t="0"/>
          <a:stretch/>
        </p:blipFill>
        <p:spPr>
          <a:xfrm>
            <a:off x="1835035" y="10938617"/>
            <a:ext cx="3074585" cy="746962"/>
          </a:xfrm>
          <a:prstGeom prst="rect">
            <a:avLst/>
          </a:prstGeom>
          <a:noFill/>
          <a:ln>
            <a:noFill/>
          </a:ln>
        </p:spPr>
      </p:pic>
      <p:pic>
        <p:nvPicPr>
          <p:cNvPr id="32" name="Shape 32"/>
          <p:cNvPicPr preferRelativeResize="0"/>
          <p:nvPr/>
        </p:nvPicPr>
        <p:blipFill rotWithShape="1">
          <a:blip r:embed="rId3">
            <a:alphaModFix/>
          </a:blip>
          <a:srcRect b="0" l="0" r="0" t="0"/>
          <a:stretch/>
        </p:blipFill>
        <p:spPr>
          <a:xfrm>
            <a:off x="1579599" y="1094424"/>
            <a:ext cx="4535974" cy="1126424"/>
          </a:xfrm>
          <a:prstGeom prst="rect">
            <a:avLst/>
          </a:prstGeom>
          <a:noFill/>
          <a:ln>
            <a:noFill/>
          </a:ln>
        </p:spPr>
      </p:pic>
      <p:sp>
        <p:nvSpPr>
          <p:cNvPr id="33" name="Shape 33"/>
          <p:cNvSpPr txBox="1"/>
          <p:nvPr/>
        </p:nvSpPr>
        <p:spPr>
          <a:xfrm>
            <a:off x="1800725" y="8626375"/>
            <a:ext cx="3000000" cy="1005000"/>
          </a:xfrm>
          <a:prstGeom prst="rect">
            <a:avLst/>
          </a:prstGeom>
          <a:noFill/>
          <a:ln>
            <a:noFill/>
          </a:ln>
        </p:spPr>
        <p:txBody>
          <a:bodyPr anchorCtr="0" anchor="ctr" bIns="91450" lIns="91450" rIns="91450" tIns="91450">
            <a:noAutofit/>
          </a:bodyPr>
          <a:lstStyle/>
          <a:p>
            <a:pPr indent="0" lvl="0" marL="0" marR="0" rtl="0" algn="l">
              <a:lnSpc>
                <a:spcPct val="100000"/>
              </a:lnSpc>
              <a:spcBef>
                <a:spcPts val="0"/>
              </a:spcBef>
              <a:spcAft>
                <a:spcPts val="0"/>
              </a:spcAft>
              <a:buClr>
                <a:srgbClr val="015A96"/>
              </a:buClr>
              <a:buSzPct val="25000"/>
              <a:buFont typeface="Helvetica Neue"/>
              <a:buNone/>
            </a:pPr>
            <a:r>
              <a:rPr b="1" i="0" lang="en-US" sz="4600" u="none" cap="none" strike="noStrike">
                <a:solidFill>
                  <a:srgbClr val="015A96"/>
                </a:solidFill>
                <a:latin typeface="Helvetica Neue"/>
                <a:ea typeface="Helvetica Neue"/>
                <a:cs typeface="Helvetica Neue"/>
                <a:sym typeface="Helvetica Neue"/>
              </a:rPr>
              <a:t>dta</a:t>
            </a:r>
            <a:r>
              <a:rPr b="0" i="0" lang="en-US" sz="4600" u="none" cap="none" strike="noStrike">
                <a:solidFill>
                  <a:srgbClr val="3FB2E3"/>
                </a:solidFill>
                <a:latin typeface="Helvetica Neue"/>
                <a:ea typeface="Helvetica Neue"/>
                <a:cs typeface="Helvetica Neue"/>
                <a:sym typeface="Helvetica Neue"/>
              </a:rPr>
              <a:t>.</a:t>
            </a:r>
            <a:r>
              <a:rPr b="0" i="0" lang="en-US" sz="4600" u="none" cap="none" strike="noStrike">
                <a:solidFill>
                  <a:schemeClr val="accent1"/>
                </a:solidFill>
                <a:latin typeface="Helvetica Neue"/>
                <a:ea typeface="Helvetica Neue"/>
                <a:cs typeface="Helvetica Neue"/>
                <a:sym typeface="Helvetica Neue"/>
              </a:rPr>
              <a:t>gov.au</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Subtitle">
    <p:bg>
      <p:bgPr>
        <a:solidFill>
          <a:srgbClr val="FFFFFF"/>
        </a:solidFill>
      </p:bgPr>
    </p:bg>
    <p:spTree>
      <p:nvGrpSpPr>
        <p:cNvPr id="40" name="Shape 40"/>
        <p:cNvGrpSpPr/>
        <p:nvPr/>
      </p:nvGrpSpPr>
      <p:grpSpPr>
        <a:xfrm>
          <a:off x="0" y="0"/>
          <a:ext cx="0" cy="0"/>
          <a:chOff x="0" y="0"/>
          <a:chExt cx="0" cy="0"/>
        </a:xfrm>
      </p:grpSpPr>
      <p:sp>
        <p:nvSpPr>
          <p:cNvPr id="41" name="Shape 41"/>
          <p:cNvSpPr txBox="1"/>
          <p:nvPr>
            <p:ph type="title"/>
          </p:nvPr>
        </p:nvSpPr>
        <p:spPr>
          <a:xfrm>
            <a:off x="1579599" y="1891609"/>
            <a:ext cx="15621000" cy="348630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rgbClr val="414141"/>
              </a:buClr>
              <a:buFont typeface="Montserrat"/>
              <a:buNone/>
              <a:defRPr b="1" i="0" sz="8000" u="none" cap="none" strike="noStrike">
                <a:solidFill>
                  <a:srgbClr val="414141"/>
                </a:solidFill>
                <a:latin typeface="Montserrat"/>
                <a:ea typeface="Montserrat"/>
                <a:cs typeface="Montserrat"/>
                <a:sym typeface="Montserrat"/>
              </a:defRPr>
            </a:lvl1pPr>
            <a:lvl2pPr indent="177800" lvl="1"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2pPr>
            <a:lvl3pPr indent="342900" lvl="2"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3pPr>
            <a:lvl4pPr indent="520700" lvl="3"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4pPr>
            <a:lvl5pPr indent="685800" lvl="4"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5pPr>
            <a:lvl6pPr indent="863600" lvl="5"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6pPr>
            <a:lvl7pPr indent="1028700" lvl="6"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7pPr>
            <a:lvl8pPr indent="1206500" lvl="7"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8pPr>
            <a:lvl9pPr indent="1371600" lvl="8"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9pPr>
          </a:lstStyle>
          <a:p/>
        </p:txBody>
      </p:sp>
      <p:sp>
        <p:nvSpPr>
          <p:cNvPr id="42" name="Shape 42"/>
          <p:cNvSpPr txBox="1"/>
          <p:nvPr>
            <p:ph idx="1" type="body"/>
          </p:nvPr>
        </p:nvSpPr>
        <p:spPr>
          <a:xfrm>
            <a:off x="1723775" y="5473010"/>
            <a:ext cx="15621000" cy="22749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accent1"/>
              </a:buClr>
              <a:buFont typeface="Montserrat"/>
              <a:buChar char="●"/>
              <a:defRPr b="0" i="0" sz="4500" u="none" cap="none" strike="noStrike">
                <a:solidFill>
                  <a:schemeClr val="lt2"/>
                </a:solidFill>
                <a:latin typeface="Montserrat"/>
                <a:ea typeface="Montserrat"/>
                <a:cs typeface="Montserrat"/>
                <a:sym typeface="Montserrat"/>
              </a:defRPr>
            </a:lvl1pPr>
            <a:lvl2pPr indent="177800" lvl="1" marL="0" marR="0" rtl="0" algn="l">
              <a:lnSpc>
                <a:spcPct val="100000"/>
              </a:lnSpc>
              <a:spcBef>
                <a:spcPts val="0"/>
              </a:spcBef>
              <a:spcAft>
                <a:spcPts val="0"/>
              </a:spcAft>
              <a:buClr>
                <a:schemeClr val="accent1"/>
              </a:buClr>
              <a:buFont typeface="Montserrat"/>
              <a:buChar char="○"/>
              <a:defRPr b="0" i="0" sz="4500" u="none" cap="none" strike="noStrike">
                <a:solidFill>
                  <a:schemeClr val="accent1"/>
                </a:solidFill>
                <a:latin typeface="Montserrat"/>
                <a:ea typeface="Montserrat"/>
                <a:cs typeface="Montserrat"/>
                <a:sym typeface="Montserrat"/>
              </a:defRPr>
            </a:lvl2pPr>
            <a:lvl3pPr indent="342900" lvl="2" marL="0" marR="0" rtl="0" algn="l">
              <a:lnSpc>
                <a:spcPct val="100000"/>
              </a:lnSpc>
              <a:spcBef>
                <a:spcPts val="0"/>
              </a:spcBef>
              <a:spcAft>
                <a:spcPts val="0"/>
              </a:spcAft>
              <a:buClr>
                <a:schemeClr val="accent1"/>
              </a:buClr>
              <a:buFont typeface="Montserrat"/>
              <a:buChar char="■"/>
              <a:defRPr b="0" i="0" sz="4500" u="none" cap="none" strike="noStrike">
                <a:solidFill>
                  <a:schemeClr val="accent1"/>
                </a:solidFill>
                <a:latin typeface="Montserrat"/>
                <a:ea typeface="Montserrat"/>
                <a:cs typeface="Montserrat"/>
                <a:sym typeface="Montserrat"/>
              </a:defRPr>
            </a:lvl3pPr>
            <a:lvl4pPr indent="520700" lvl="3" marL="0" marR="0" rtl="0" algn="l">
              <a:lnSpc>
                <a:spcPct val="100000"/>
              </a:lnSpc>
              <a:spcBef>
                <a:spcPts val="0"/>
              </a:spcBef>
              <a:spcAft>
                <a:spcPts val="0"/>
              </a:spcAft>
              <a:buClr>
                <a:schemeClr val="accent1"/>
              </a:buClr>
              <a:buFont typeface="Montserrat"/>
              <a:buChar char="●"/>
              <a:defRPr b="0" i="0" sz="4500" u="none" cap="none" strike="noStrike">
                <a:solidFill>
                  <a:schemeClr val="accent1"/>
                </a:solidFill>
                <a:latin typeface="Montserrat"/>
                <a:ea typeface="Montserrat"/>
                <a:cs typeface="Montserrat"/>
                <a:sym typeface="Montserrat"/>
              </a:defRPr>
            </a:lvl4pPr>
            <a:lvl5pPr indent="685800" lvl="4" marL="0" marR="0" rtl="0" algn="l">
              <a:lnSpc>
                <a:spcPct val="100000"/>
              </a:lnSpc>
              <a:spcBef>
                <a:spcPts val="0"/>
              </a:spcBef>
              <a:spcAft>
                <a:spcPts val="0"/>
              </a:spcAft>
              <a:buClr>
                <a:schemeClr val="accent1"/>
              </a:buClr>
              <a:buFont typeface="Montserrat"/>
              <a:buChar char="○"/>
              <a:defRPr b="0" i="0" sz="4500" u="none" cap="none" strike="noStrike">
                <a:solidFill>
                  <a:schemeClr val="accent1"/>
                </a:solidFill>
                <a:latin typeface="Montserrat"/>
                <a:ea typeface="Montserrat"/>
                <a:cs typeface="Montserrat"/>
                <a:sym typeface="Montserrat"/>
              </a:defRPr>
            </a:lvl5pPr>
            <a:lvl6pPr indent="-107952" lvl="5" marL="2857500" marR="0" rtl="0" algn="l">
              <a:lnSpc>
                <a:spcPct val="100000"/>
              </a:lnSpc>
              <a:spcBef>
                <a:spcPts val="3900"/>
              </a:spcBef>
              <a:spcAft>
                <a:spcPts val="0"/>
              </a:spcAft>
              <a:buNone/>
              <a:defRPr b="0" i="0" sz="3900" u="none" cap="none" strike="noStrike">
                <a:solidFill>
                  <a:schemeClr val="accent1"/>
                </a:solidFill>
                <a:latin typeface="Montserrat"/>
                <a:ea typeface="Montserrat"/>
                <a:cs typeface="Montserrat"/>
                <a:sym typeface="Montserrat"/>
              </a:defRPr>
            </a:lvl6pPr>
            <a:lvl7pPr indent="-107952" lvl="6" marL="3340100" marR="0" rtl="0" algn="l">
              <a:lnSpc>
                <a:spcPct val="100000"/>
              </a:lnSpc>
              <a:spcBef>
                <a:spcPts val="3900"/>
              </a:spcBef>
              <a:spcAft>
                <a:spcPts val="0"/>
              </a:spcAft>
              <a:buNone/>
              <a:defRPr b="0" i="0" sz="3900" u="none" cap="none" strike="noStrike">
                <a:solidFill>
                  <a:schemeClr val="accent1"/>
                </a:solidFill>
                <a:latin typeface="Montserrat"/>
                <a:ea typeface="Montserrat"/>
                <a:cs typeface="Montserrat"/>
                <a:sym typeface="Montserrat"/>
              </a:defRPr>
            </a:lvl7pPr>
            <a:lvl8pPr indent="-107952" lvl="7" marL="3810000" marR="0" rtl="0" algn="l">
              <a:lnSpc>
                <a:spcPct val="100000"/>
              </a:lnSpc>
              <a:spcBef>
                <a:spcPts val="3900"/>
              </a:spcBef>
              <a:spcAft>
                <a:spcPts val="0"/>
              </a:spcAft>
              <a:buNone/>
              <a:defRPr b="0" i="0" sz="3900" u="none" cap="none" strike="noStrike">
                <a:solidFill>
                  <a:schemeClr val="accent1"/>
                </a:solidFill>
                <a:latin typeface="Montserrat"/>
                <a:ea typeface="Montserrat"/>
                <a:cs typeface="Montserrat"/>
                <a:sym typeface="Montserrat"/>
              </a:defRPr>
            </a:lvl8pPr>
            <a:lvl9pPr indent="-107952" lvl="8" marL="4292600" marR="0" rtl="0" algn="l">
              <a:lnSpc>
                <a:spcPct val="100000"/>
              </a:lnSpc>
              <a:spcBef>
                <a:spcPts val="3900"/>
              </a:spcBef>
              <a:spcAft>
                <a:spcPts val="0"/>
              </a:spcAft>
              <a:buNone/>
              <a:defRPr b="0" i="0" sz="3900" u="none" cap="none" strike="noStrike">
                <a:solidFill>
                  <a:schemeClr val="accent1"/>
                </a:solidFill>
                <a:latin typeface="Montserrat"/>
                <a:ea typeface="Montserrat"/>
                <a:cs typeface="Montserrat"/>
                <a:sym typeface="Montserrat"/>
              </a:defRPr>
            </a:lvl9pPr>
          </a:lstStyle>
          <a:p/>
        </p:txBody>
      </p:sp>
      <p:pic>
        <p:nvPicPr>
          <p:cNvPr id="43" name="Shape 43"/>
          <p:cNvPicPr preferRelativeResize="0"/>
          <p:nvPr/>
        </p:nvPicPr>
        <p:blipFill rotWithShape="1">
          <a:blip r:embed="rId2">
            <a:alphaModFix/>
          </a:blip>
          <a:srcRect b="0" l="0" r="0" t="0"/>
          <a:stretch/>
        </p:blipFill>
        <p:spPr>
          <a:xfrm>
            <a:off x="1579600" y="1094425"/>
            <a:ext cx="4047000" cy="1005000"/>
          </a:xfrm>
          <a:prstGeom prst="rect">
            <a:avLst/>
          </a:prstGeom>
          <a:noFill/>
          <a:ln>
            <a:noFill/>
          </a:ln>
        </p:spPr>
      </p:pic>
      <p:sp>
        <p:nvSpPr>
          <p:cNvPr id="44" name="Shape 44"/>
          <p:cNvSpPr txBox="1"/>
          <p:nvPr/>
        </p:nvSpPr>
        <p:spPr>
          <a:xfrm>
            <a:off x="14567275" y="8780600"/>
            <a:ext cx="3000000" cy="8151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chemeClr val="dk1"/>
              </a:buClr>
              <a:buSzPct val="25000"/>
              <a:buFont typeface="Montserrat"/>
              <a:buNone/>
            </a:pPr>
            <a:r>
              <a:rPr b="1" i="0" lang="en-US" sz="3000" u="none" cap="none" strike="noStrike">
                <a:solidFill>
                  <a:schemeClr val="dk1"/>
                </a:solidFill>
                <a:latin typeface="Montserrat"/>
                <a:ea typeface="Montserrat"/>
                <a:cs typeface="Montserrat"/>
                <a:sym typeface="Montserrat"/>
              </a:rPr>
              <a:t>dta</a:t>
            </a:r>
            <a:r>
              <a:rPr b="0" i="0" lang="en-US" sz="3000" u="none" cap="none" strike="noStrike">
                <a:solidFill>
                  <a:schemeClr val="dk1"/>
                </a:solidFill>
                <a:latin typeface="Montserrat"/>
                <a:ea typeface="Montserrat"/>
                <a:cs typeface="Montserrat"/>
                <a:sym typeface="Montserrat"/>
              </a:rPr>
              <a:t>.</a:t>
            </a:r>
            <a:r>
              <a:rPr b="0" i="0" lang="en-US" sz="3000" u="none" cap="none" strike="noStrike">
                <a:solidFill>
                  <a:schemeClr val="lt2"/>
                </a:solidFill>
                <a:latin typeface="Montserrat"/>
                <a:ea typeface="Montserrat"/>
                <a:cs typeface="Montserrat"/>
                <a:sym typeface="Montserrat"/>
              </a:rPr>
              <a:t>gov.au</a:t>
            </a:r>
          </a:p>
        </p:txBody>
      </p:sp>
      <p:pic>
        <p:nvPicPr>
          <p:cNvPr descr="DTA-wordmark2.png" id="45" name="Shape 45"/>
          <p:cNvPicPr preferRelativeResize="0"/>
          <p:nvPr/>
        </p:nvPicPr>
        <p:blipFill rotWithShape="1">
          <a:blip r:embed="rId3">
            <a:alphaModFix/>
          </a:blip>
          <a:srcRect b="0" l="0" r="0" t="0"/>
          <a:stretch/>
        </p:blipFill>
        <p:spPr>
          <a:xfrm>
            <a:off x="1655786" y="8778775"/>
            <a:ext cx="1163100" cy="7470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ue URL 1">
    <p:bg>
      <p:bgPr>
        <a:solidFill>
          <a:srgbClr val="414141"/>
        </a:solidFill>
      </p:bgPr>
    </p:bg>
    <p:spTree>
      <p:nvGrpSpPr>
        <p:cNvPr id="46" name="Shape 46"/>
        <p:cNvGrpSpPr/>
        <p:nvPr/>
      </p:nvGrpSpPr>
      <p:grpSpPr>
        <a:xfrm>
          <a:off x="0" y="0"/>
          <a:ext cx="0" cy="0"/>
          <a:chOff x="0" y="0"/>
          <a:chExt cx="0" cy="0"/>
        </a:xfrm>
      </p:grpSpPr>
      <p:sp>
        <p:nvSpPr>
          <p:cNvPr id="47" name="Shape 47"/>
          <p:cNvSpPr txBox="1"/>
          <p:nvPr>
            <p:ph idx="12" type="sldNum"/>
          </p:nvPr>
        </p:nvSpPr>
        <p:spPr>
          <a:xfrm>
            <a:off x="8969272" y="9810750"/>
            <a:ext cx="339900" cy="352200"/>
          </a:xfrm>
          <a:prstGeom prst="rect">
            <a:avLst/>
          </a:prstGeom>
          <a:noFill/>
          <a:ln>
            <a:noFill/>
          </a:ln>
        </p:spPr>
        <p:txBody>
          <a:bodyPr anchorCtr="0" anchor="t" bIns="38100" lIns="38100" rIns="38100" tIns="38100">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p>
        </p:txBody>
      </p:sp>
      <p:sp>
        <p:nvSpPr>
          <p:cNvPr id="48" name="Shape 48"/>
          <p:cNvSpPr txBox="1"/>
          <p:nvPr>
            <p:ph type="title"/>
          </p:nvPr>
        </p:nvSpPr>
        <p:spPr>
          <a:xfrm>
            <a:off x="968980" y="2069942"/>
            <a:ext cx="16469400" cy="6147300"/>
          </a:xfrm>
          <a:prstGeom prst="rect">
            <a:avLst/>
          </a:prstGeom>
          <a:noFill/>
          <a:ln>
            <a:noFill/>
          </a:ln>
        </p:spPr>
        <p:txBody>
          <a:bodyPr anchorCtr="0" anchor="ctr" bIns="91425" lIns="91425" rIns="91425" tIns="91425"/>
          <a:lstStyle>
            <a:lvl1pPr indent="0" lvl="0" marL="0" marR="0" rtl="0" algn="l">
              <a:lnSpc>
                <a:spcPct val="90000"/>
              </a:lnSpc>
              <a:spcBef>
                <a:spcPts val="0"/>
              </a:spcBef>
              <a:spcAft>
                <a:spcPts val="0"/>
              </a:spcAft>
              <a:buClr>
                <a:schemeClr val="lt1"/>
              </a:buClr>
              <a:buFont typeface="Montserrat"/>
              <a:buNone/>
              <a:defRPr b="0" i="0" sz="7600" u="none" cap="none" strike="noStrike">
                <a:solidFill>
                  <a:schemeClr val="lt1"/>
                </a:solidFill>
                <a:latin typeface="Montserrat"/>
                <a:ea typeface="Montserrat"/>
                <a:cs typeface="Montserrat"/>
                <a:sym typeface="Montserrat"/>
              </a:defRPr>
            </a:lvl1pPr>
            <a:lvl2pPr indent="0" lvl="1" rtl="0">
              <a:spcBef>
                <a:spcPts val="0"/>
              </a:spcBef>
              <a:buFont typeface="Arial"/>
              <a:buNone/>
              <a:defRPr sz="2700"/>
            </a:lvl2pPr>
            <a:lvl3pPr indent="0" lvl="2" rtl="0">
              <a:spcBef>
                <a:spcPts val="0"/>
              </a:spcBef>
              <a:buFont typeface="Arial"/>
              <a:buNone/>
              <a:defRPr sz="2700"/>
            </a:lvl3pPr>
            <a:lvl4pPr indent="0" lvl="3" rtl="0">
              <a:spcBef>
                <a:spcPts val="0"/>
              </a:spcBef>
              <a:buFont typeface="Arial"/>
              <a:buNone/>
              <a:defRPr sz="2700"/>
            </a:lvl4pPr>
            <a:lvl5pPr indent="0" lvl="4" rtl="0">
              <a:spcBef>
                <a:spcPts val="0"/>
              </a:spcBef>
              <a:buFont typeface="Arial"/>
              <a:buNone/>
              <a:defRPr sz="2700"/>
            </a:lvl5pPr>
            <a:lvl6pPr indent="0" lvl="5" rtl="0">
              <a:spcBef>
                <a:spcPts val="0"/>
              </a:spcBef>
              <a:buFont typeface="Arial"/>
              <a:buNone/>
              <a:defRPr sz="2700"/>
            </a:lvl6pPr>
            <a:lvl7pPr indent="0" lvl="6" rtl="0">
              <a:spcBef>
                <a:spcPts val="0"/>
              </a:spcBef>
              <a:buFont typeface="Arial"/>
              <a:buNone/>
              <a:defRPr sz="2700"/>
            </a:lvl7pPr>
            <a:lvl8pPr indent="0" lvl="7" rtl="0">
              <a:spcBef>
                <a:spcPts val="0"/>
              </a:spcBef>
              <a:buFont typeface="Arial"/>
              <a:buNone/>
              <a:defRPr sz="2700"/>
            </a:lvl8pPr>
            <a:lvl9pPr indent="0" lvl="8" rtl="0">
              <a:spcBef>
                <a:spcPts val="0"/>
              </a:spcBef>
              <a:buFont typeface="Arial"/>
              <a:buNone/>
              <a:defRPr sz="2700"/>
            </a:lvl9pPr>
          </a:lstStyle>
          <a:p/>
        </p:txBody>
      </p:sp>
      <p:pic>
        <p:nvPicPr>
          <p:cNvPr descr="DTA-wordmark.png" id="49" name="Shape 49"/>
          <p:cNvPicPr preferRelativeResize="0"/>
          <p:nvPr/>
        </p:nvPicPr>
        <p:blipFill rotWithShape="1">
          <a:blip r:embed="rId2">
            <a:alphaModFix/>
          </a:blip>
          <a:srcRect b="0" l="0" r="0" t="0"/>
          <a:stretch/>
        </p:blipFill>
        <p:spPr>
          <a:xfrm>
            <a:off x="16997090" y="9484900"/>
            <a:ext cx="682500" cy="436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White URL 1">
    <p:bg>
      <p:bgPr>
        <a:solidFill>
          <a:schemeClr val="lt1"/>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968980" y="2069942"/>
            <a:ext cx="16469400" cy="6147300"/>
          </a:xfrm>
          <a:prstGeom prst="rect">
            <a:avLst/>
          </a:prstGeom>
          <a:noFill/>
          <a:ln>
            <a:noFill/>
          </a:ln>
        </p:spPr>
        <p:txBody>
          <a:bodyPr anchorCtr="0" anchor="ctr" bIns="91425" lIns="91425" rIns="91425" tIns="91425"/>
          <a:lstStyle>
            <a:lvl1pPr indent="0" lvl="0" marL="0" marR="0" rtl="0" algn="l">
              <a:lnSpc>
                <a:spcPct val="90000"/>
              </a:lnSpc>
              <a:spcBef>
                <a:spcPts val="0"/>
              </a:spcBef>
              <a:spcAft>
                <a:spcPts val="0"/>
              </a:spcAft>
              <a:buClr>
                <a:schemeClr val="dk1"/>
              </a:buClr>
              <a:buFont typeface="Montserrat"/>
              <a:buNone/>
              <a:defRPr b="0" i="0" sz="7600" u="none" cap="none" strike="noStrike">
                <a:solidFill>
                  <a:schemeClr val="dk1"/>
                </a:solidFill>
                <a:latin typeface="Montserrat"/>
                <a:ea typeface="Montserrat"/>
                <a:cs typeface="Montserrat"/>
                <a:sym typeface="Montserrat"/>
              </a:defRPr>
            </a:lvl1pPr>
            <a:lvl2pPr indent="0" lvl="1" rtl="0">
              <a:spcBef>
                <a:spcPts val="0"/>
              </a:spcBef>
              <a:buClr>
                <a:schemeClr val="dk1"/>
              </a:buClr>
              <a:buFont typeface="Arial"/>
              <a:buNone/>
              <a:defRPr sz="2700">
                <a:solidFill>
                  <a:schemeClr val="dk1"/>
                </a:solidFill>
              </a:defRPr>
            </a:lvl2pPr>
            <a:lvl3pPr indent="0" lvl="2" rtl="0">
              <a:spcBef>
                <a:spcPts val="0"/>
              </a:spcBef>
              <a:buClr>
                <a:schemeClr val="dk1"/>
              </a:buClr>
              <a:buFont typeface="Arial"/>
              <a:buNone/>
              <a:defRPr sz="2700">
                <a:solidFill>
                  <a:schemeClr val="dk1"/>
                </a:solidFill>
              </a:defRPr>
            </a:lvl3pPr>
            <a:lvl4pPr indent="0" lvl="3" rtl="0">
              <a:spcBef>
                <a:spcPts val="0"/>
              </a:spcBef>
              <a:buClr>
                <a:schemeClr val="dk1"/>
              </a:buClr>
              <a:buFont typeface="Arial"/>
              <a:buNone/>
              <a:defRPr sz="2700">
                <a:solidFill>
                  <a:schemeClr val="dk1"/>
                </a:solidFill>
              </a:defRPr>
            </a:lvl4pPr>
            <a:lvl5pPr indent="0" lvl="4" rtl="0">
              <a:spcBef>
                <a:spcPts val="0"/>
              </a:spcBef>
              <a:buClr>
                <a:schemeClr val="dk1"/>
              </a:buClr>
              <a:buFont typeface="Arial"/>
              <a:buNone/>
              <a:defRPr sz="2700">
                <a:solidFill>
                  <a:schemeClr val="dk1"/>
                </a:solidFill>
              </a:defRPr>
            </a:lvl5pPr>
            <a:lvl6pPr indent="0" lvl="5" rtl="0">
              <a:spcBef>
                <a:spcPts val="0"/>
              </a:spcBef>
              <a:buClr>
                <a:schemeClr val="dk1"/>
              </a:buClr>
              <a:buFont typeface="Arial"/>
              <a:buNone/>
              <a:defRPr sz="2700">
                <a:solidFill>
                  <a:schemeClr val="dk1"/>
                </a:solidFill>
              </a:defRPr>
            </a:lvl6pPr>
            <a:lvl7pPr indent="0" lvl="6" rtl="0">
              <a:spcBef>
                <a:spcPts val="0"/>
              </a:spcBef>
              <a:buClr>
                <a:schemeClr val="dk1"/>
              </a:buClr>
              <a:buFont typeface="Arial"/>
              <a:buNone/>
              <a:defRPr sz="2700">
                <a:solidFill>
                  <a:schemeClr val="dk1"/>
                </a:solidFill>
              </a:defRPr>
            </a:lvl7pPr>
            <a:lvl8pPr indent="0" lvl="7" rtl="0">
              <a:spcBef>
                <a:spcPts val="0"/>
              </a:spcBef>
              <a:buClr>
                <a:schemeClr val="dk1"/>
              </a:buClr>
              <a:buFont typeface="Arial"/>
              <a:buNone/>
              <a:defRPr sz="2700">
                <a:solidFill>
                  <a:schemeClr val="dk1"/>
                </a:solidFill>
              </a:defRPr>
            </a:lvl8pPr>
            <a:lvl9pPr indent="0" lvl="8" rtl="0">
              <a:spcBef>
                <a:spcPts val="0"/>
              </a:spcBef>
              <a:buClr>
                <a:schemeClr val="dk1"/>
              </a:buClr>
              <a:buFont typeface="Arial"/>
              <a:buNone/>
              <a:defRPr sz="2700">
                <a:solidFill>
                  <a:schemeClr val="dk1"/>
                </a:solidFill>
              </a:defRPr>
            </a:lvl9pPr>
          </a:lstStyle>
          <a:p/>
        </p:txBody>
      </p:sp>
      <p:pic>
        <p:nvPicPr>
          <p:cNvPr descr="DTA-wordmark2.png" id="52" name="Shape 52"/>
          <p:cNvPicPr preferRelativeResize="0"/>
          <p:nvPr/>
        </p:nvPicPr>
        <p:blipFill rotWithShape="1">
          <a:blip r:embed="rId2">
            <a:alphaModFix/>
          </a:blip>
          <a:srcRect b="0" l="0" r="0" t="0"/>
          <a:stretch/>
        </p:blipFill>
        <p:spPr>
          <a:xfrm>
            <a:off x="16997100" y="9477122"/>
            <a:ext cx="680100" cy="4368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9" Type="http://schemas.openxmlformats.org/officeDocument/2006/relationships/theme" Target="../theme/theme3.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1257300" y="547687"/>
            <a:ext cx="15773400" cy="1988400"/>
          </a:xfrm>
          <a:prstGeom prst="rect">
            <a:avLst/>
          </a:prstGeom>
          <a:noFill/>
          <a:ln>
            <a:noFill/>
          </a:ln>
        </p:spPr>
        <p:txBody>
          <a:bodyPr anchorCtr="0" anchor="ctr" bIns="91425" lIns="91425" rIns="91425" tIns="91425"/>
          <a:lstStyle>
            <a:lvl1pPr indent="0" lvl="0" marL="0" marR="0" rtl="0" algn="l">
              <a:lnSpc>
                <a:spcPct val="90000"/>
              </a:lnSpc>
              <a:spcBef>
                <a:spcPts val="0"/>
              </a:spcBef>
              <a:spcAft>
                <a:spcPts val="0"/>
              </a:spcAft>
              <a:buClr>
                <a:schemeClr val="lt1"/>
              </a:buClr>
              <a:buFont typeface="Helvetica Neue"/>
              <a:buNone/>
              <a:defRPr b="0" i="0" sz="8600" u="none" cap="none" strike="noStrike">
                <a:solidFill>
                  <a:schemeClr val="lt1"/>
                </a:solidFill>
                <a:latin typeface="Helvetica Neue"/>
                <a:ea typeface="Helvetica Neue"/>
                <a:cs typeface="Helvetica Neue"/>
                <a:sym typeface="Helvetica Neue"/>
              </a:defRPr>
            </a:lvl1pPr>
            <a:lvl2pPr indent="0" lvl="1" rtl="0">
              <a:spcBef>
                <a:spcPts val="0"/>
              </a:spcBef>
              <a:buFont typeface="Arial"/>
              <a:buNone/>
              <a:defRPr sz="2700"/>
            </a:lvl2pPr>
            <a:lvl3pPr indent="0" lvl="2" rtl="0">
              <a:spcBef>
                <a:spcPts val="0"/>
              </a:spcBef>
              <a:buFont typeface="Arial"/>
              <a:buNone/>
              <a:defRPr sz="2700"/>
            </a:lvl3pPr>
            <a:lvl4pPr indent="0" lvl="3" rtl="0">
              <a:spcBef>
                <a:spcPts val="0"/>
              </a:spcBef>
              <a:buFont typeface="Arial"/>
              <a:buNone/>
              <a:defRPr sz="2700"/>
            </a:lvl4pPr>
            <a:lvl5pPr indent="0" lvl="4" rtl="0">
              <a:spcBef>
                <a:spcPts val="0"/>
              </a:spcBef>
              <a:buFont typeface="Arial"/>
              <a:buNone/>
              <a:defRPr sz="2700"/>
            </a:lvl5pPr>
            <a:lvl6pPr indent="0" lvl="5" rtl="0">
              <a:spcBef>
                <a:spcPts val="0"/>
              </a:spcBef>
              <a:buFont typeface="Arial"/>
              <a:buNone/>
              <a:defRPr sz="2700"/>
            </a:lvl6pPr>
            <a:lvl7pPr indent="0" lvl="6" rtl="0">
              <a:spcBef>
                <a:spcPts val="0"/>
              </a:spcBef>
              <a:buFont typeface="Arial"/>
              <a:buNone/>
              <a:defRPr sz="2700"/>
            </a:lvl7pPr>
            <a:lvl8pPr indent="0" lvl="7" rtl="0">
              <a:spcBef>
                <a:spcPts val="0"/>
              </a:spcBef>
              <a:buFont typeface="Arial"/>
              <a:buNone/>
              <a:defRPr sz="2700"/>
            </a:lvl8pPr>
            <a:lvl9pPr indent="0" lvl="8" rtl="0">
              <a:spcBef>
                <a:spcPts val="0"/>
              </a:spcBef>
              <a:buFont typeface="Arial"/>
              <a:buNone/>
              <a:defRPr sz="2700"/>
            </a:lvl9pPr>
          </a:lstStyle>
          <a:p/>
        </p:txBody>
      </p:sp>
      <p:sp>
        <p:nvSpPr>
          <p:cNvPr id="7" name="Shape 7"/>
          <p:cNvSpPr txBox="1"/>
          <p:nvPr>
            <p:ph idx="1" type="body"/>
          </p:nvPr>
        </p:nvSpPr>
        <p:spPr>
          <a:xfrm>
            <a:off x="1257300" y="2738435"/>
            <a:ext cx="15773400" cy="6527099"/>
          </a:xfrm>
          <a:prstGeom prst="rect">
            <a:avLst/>
          </a:prstGeom>
          <a:noFill/>
          <a:ln>
            <a:noFill/>
          </a:ln>
        </p:spPr>
        <p:txBody>
          <a:bodyPr anchorCtr="0" anchor="t" bIns="91425" lIns="91425" rIns="91425" tIns="91425"/>
          <a:lstStyle>
            <a:lvl1pPr indent="457200" lvl="0" marL="342900" marR="0" rtl="0" algn="l">
              <a:lnSpc>
                <a:spcPct val="90000"/>
              </a:lnSpc>
              <a:spcBef>
                <a:spcPts val="1500"/>
              </a:spcBef>
              <a:spcAft>
                <a:spcPts val="0"/>
              </a:spcAft>
              <a:buNone/>
              <a:defRPr b="0" i="0" sz="4200" u="none" cap="none" strike="noStrike">
                <a:solidFill>
                  <a:schemeClr val="dk1"/>
                </a:solidFill>
                <a:latin typeface="Helvetica Neue"/>
                <a:ea typeface="Helvetica Neue"/>
                <a:cs typeface="Helvetica Neue"/>
                <a:sym typeface="Helvetica Neue"/>
              </a:defRPr>
            </a:lvl1pPr>
            <a:lvl2pPr indent="342900" lvl="1" marL="1028700" marR="0" rtl="0" algn="l">
              <a:lnSpc>
                <a:spcPct val="90000"/>
              </a:lnSpc>
              <a:spcBef>
                <a:spcPts val="800"/>
              </a:spcBef>
              <a:spcAft>
                <a:spcPts val="0"/>
              </a:spcAft>
              <a:buNone/>
              <a:defRPr b="0" i="0" sz="3600" u="none" cap="none" strike="noStrike">
                <a:solidFill>
                  <a:schemeClr val="dk1"/>
                </a:solidFill>
                <a:latin typeface="Calibri"/>
                <a:ea typeface="Calibri"/>
                <a:cs typeface="Calibri"/>
                <a:sym typeface="Calibri"/>
              </a:defRPr>
            </a:lvl2pPr>
            <a:lvl3pPr indent="228600" lvl="2" marL="1714500" marR="0" rtl="0" algn="l">
              <a:lnSpc>
                <a:spcPct val="90000"/>
              </a:lnSpc>
              <a:spcBef>
                <a:spcPts val="800"/>
              </a:spcBef>
              <a:spcAft>
                <a:spcPts val="0"/>
              </a:spcAft>
              <a:buNone/>
              <a:defRPr b="0" i="0" sz="3000" u="none" cap="none" strike="noStrike">
                <a:solidFill>
                  <a:schemeClr val="dk1"/>
                </a:solidFill>
                <a:latin typeface="Calibri"/>
                <a:ea typeface="Calibri"/>
                <a:cs typeface="Calibri"/>
                <a:sym typeface="Calibri"/>
              </a:defRPr>
            </a:lvl3pPr>
            <a:lvl4pPr indent="171450" lvl="3" marL="24003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4pPr>
            <a:lvl5pPr indent="171450" lvl="4" marL="30861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5pPr>
            <a:lvl6pPr indent="171450" lvl="5" marL="37719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6pPr>
            <a:lvl7pPr indent="171450" lvl="6" marL="44577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7pPr>
            <a:lvl8pPr indent="171450" lvl="7" marL="51435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8pPr>
            <a:lvl9pPr indent="171450" lvl="8" marL="58293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9pPr>
          </a:lstStyle>
          <a:p/>
        </p:txBody>
      </p:sp>
      <p:sp>
        <p:nvSpPr>
          <p:cNvPr id="8" name="Shape 8"/>
          <p:cNvSpPr txBox="1"/>
          <p:nvPr>
            <p:ph idx="10" type="dt"/>
          </p:nvPr>
        </p:nvSpPr>
        <p:spPr>
          <a:xfrm>
            <a:off x="1257300" y="9534525"/>
            <a:ext cx="4114800" cy="5478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A9BB1"/>
              </a:buClr>
              <a:buFont typeface="Calibri"/>
              <a:buNone/>
              <a:defRPr b="0" i="0" sz="1800" u="none" cap="none" strike="noStrike">
                <a:solidFill>
                  <a:srgbClr val="8A9BB1"/>
                </a:solidFill>
                <a:latin typeface="Calibri"/>
                <a:ea typeface="Calibri"/>
                <a:cs typeface="Calibri"/>
                <a:sym typeface="Calibri"/>
              </a:defRPr>
            </a:lvl1pPr>
            <a:lvl2pPr indent="0" lvl="1" marL="6858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2pPr>
            <a:lvl3pPr indent="0" lvl="2" marL="13716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3pPr>
            <a:lvl4pPr indent="0" lvl="3" marL="20574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4pPr>
            <a:lvl5pPr indent="0" lvl="4" marL="27432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5pPr>
            <a:lvl6pPr indent="0" lvl="5" marL="34290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6pPr>
            <a:lvl7pPr indent="0" lvl="6" marL="41148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7pPr>
            <a:lvl8pPr indent="0" lvl="7" marL="48006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8pPr>
            <a:lvl9pPr indent="0" lvl="8" marL="54864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9pPr>
          </a:lstStyle>
          <a:p/>
        </p:txBody>
      </p:sp>
      <p:sp>
        <p:nvSpPr>
          <p:cNvPr id="9" name="Shape 9"/>
          <p:cNvSpPr txBox="1"/>
          <p:nvPr>
            <p:ph idx="11" type="ftr"/>
          </p:nvPr>
        </p:nvSpPr>
        <p:spPr>
          <a:xfrm>
            <a:off x="6057900" y="9534525"/>
            <a:ext cx="6172199" cy="5478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A9BB1"/>
              </a:buClr>
              <a:buFont typeface="Calibri"/>
              <a:buNone/>
              <a:defRPr b="0" i="0" sz="1800" u="none" cap="none" strike="noStrike">
                <a:solidFill>
                  <a:srgbClr val="8A9BB1"/>
                </a:solidFill>
                <a:latin typeface="Calibri"/>
                <a:ea typeface="Calibri"/>
                <a:cs typeface="Calibri"/>
                <a:sym typeface="Calibri"/>
              </a:defRPr>
            </a:lvl1pPr>
            <a:lvl2pPr indent="0" lvl="1" marL="6858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2pPr>
            <a:lvl3pPr indent="0" lvl="2" marL="13716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3pPr>
            <a:lvl4pPr indent="0" lvl="3" marL="20574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4pPr>
            <a:lvl5pPr indent="0" lvl="4" marL="27432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5pPr>
            <a:lvl6pPr indent="0" lvl="5" marL="34290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6pPr>
            <a:lvl7pPr indent="0" lvl="6" marL="41148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7pPr>
            <a:lvl8pPr indent="0" lvl="7" marL="48006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8pPr>
            <a:lvl9pPr indent="0" lvl="8" marL="54864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9pPr>
          </a:lstStyle>
          <a:p/>
        </p:txBody>
      </p:sp>
      <p:sp>
        <p:nvSpPr>
          <p:cNvPr id="10" name="Shape 10"/>
          <p:cNvSpPr txBox="1"/>
          <p:nvPr>
            <p:ph idx="12" type="sldNum"/>
          </p:nvPr>
        </p:nvSpPr>
        <p:spPr>
          <a:xfrm>
            <a:off x="12915900" y="9534525"/>
            <a:ext cx="4114800" cy="547800"/>
          </a:xfrm>
          <a:prstGeom prst="rect">
            <a:avLst/>
          </a:prstGeom>
          <a:noFill/>
          <a:ln>
            <a:noFill/>
          </a:ln>
        </p:spPr>
        <p:txBody>
          <a:bodyPr anchorCtr="0" anchor="ctr" bIns="68550" lIns="137150" rIns="137150" tIns="68550">
            <a:noAutofit/>
          </a:bodyPr>
          <a:lstStyle/>
          <a:p>
            <a:pPr indent="0" lvl="0" marL="0" marR="0" rtl="0" algn="r">
              <a:lnSpc>
                <a:spcPct val="100000"/>
              </a:lnSpc>
              <a:spcBef>
                <a:spcPts val="0"/>
              </a:spcBef>
              <a:spcAft>
                <a:spcPts val="0"/>
              </a:spcAft>
              <a:buClr>
                <a:srgbClr val="8A9BB1"/>
              </a:buClr>
              <a:buSzPct val="25000"/>
              <a:buFont typeface="Calibri"/>
              <a:buNone/>
            </a:pPr>
            <a:fld id="{00000000-1234-1234-1234-123412341234}" type="slidenum">
              <a:rPr b="0" i="0" lang="en-US" sz="1800" u="none" cap="none" strike="noStrike">
                <a:solidFill>
                  <a:srgbClr val="8A9BB1"/>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34" name="Shape 34"/>
        <p:cNvGrpSpPr/>
        <p:nvPr/>
      </p:nvGrpSpPr>
      <p:grpSpPr>
        <a:xfrm>
          <a:off x="0" y="0"/>
          <a:ext cx="0" cy="0"/>
          <a:chOff x="0" y="0"/>
          <a:chExt cx="0" cy="0"/>
        </a:xfrm>
      </p:grpSpPr>
      <p:sp>
        <p:nvSpPr>
          <p:cNvPr id="35" name="Shape 35"/>
          <p:cNvSpPr txBox="1"/>
          <p:nvPr>
            <p:ph type="title"/>
          </p:nvPr>
        </p:nvSpPr>
        <p:spPr>
          <a:xfrm>
            <a:off x="1257300" y="547687"/>
            <a:ext cx="15773400" cy="1988400"/>
          </a:xfrm>
          <a:prstGeom prst="rect">
            <a:avLst/>
          </a:prstGeom>
          <a:noFill/>
          <a:ln>
            <a:noFill/>
          </a:ln>
        </p:spPr>
        <p:txBody>
          <a:bodyPr anchorCtr="0" anchor="ctr" bIns="91425" lIns="91425" rIns="91425" tIns="91425"/>
          <a:lstStyle>
            <a:lvl1pPr indent="0" lvl="0" marL="0" marR="0" rtl="0" algn="l">
              <a:lnSpc>
                <a:spcPct val="90000"/>
              </a:lnSpc>
              <a:spcBef>
                <a:spcPts val="0"/>
              </a:spcBef>
              <a:spcAft>
                <a:spcPts val="0"/>
              </a:spcAft>
              <a:buClr>
                <a:schemeClr val="lt1"/>
              </a:buClr>
              <a:buFont typeface="Helvetica Neue"/>
              <a:buNone/>
              <a:defRPr b="0" i="0" sz="8600" u="none" cap="none" strike="noStrike">
                <a:solidFill>
                  <a:schemeClr val="lt1"/>
                </a:solidFill>
                <a:latin typeface="Helvetica Neue"/>
                <a:ea typeface="Helvetica Neue"/>
                <a:cs typeface="Helvetica Neue"/>
                <a:sym typeface="Helvetica Neue"/>
              </a:defRPr>
            </a:lvl1pPr>
            <a:lvl2pPr indent="0" lvl="1" rtl="0">
              <a:spcBef>
                <a:spcPts val="0"/>
              </a:spcBef>
              <a:buFont typeface="Arial"/>
              <a:buNone/>
              <a:defRPr sz="2700"/>
            </a:lvl2pPr>
            <a:lvl3pPr indent="0" lvl="2" rtl="0">
              <a:spcBef>
                <a:spcPts val="0"/>
              </a:spcBef>
              <a:buFont typeface="Arial"/>
              <a:buNone/>
              <a:defRPr sz="2700"/>
            </a:lvl3pPr>
            <a:lvl4pPr indent="0" lvl="3" rtl="0">
              <a:spcBef>
                <a:spcPts val="0"/>
              </a:spcBef>
              <a:buFont typeface="Arial"/>
              <a:buNone/>
              <a:defRPr sz="2700"/>
            </a:lvl4pPr>
            <a:lvl5pPr indent="0" lvl="4" rtl="0">
              <a:spcBef>
                <a:spcPts val="0"/>
              </a:spcBef>
              <a:buFont typeface="Arial"/>
              <a:buNone/>
              <a:defRPr sz="2700"/>
            </a:lvl5pPr>
            <a:lvl6pPr indent="0" lvl="5" rtl="0">
              <a:spcBef>
                <a:spcPts val="0"/>
              </a:spcBef>
              <a:buFont typeface="Arial"/>
              <a:buNone/>
              <a:defRPr sz="2700"/>
            </a:lvl6pPr>
            <a:lvl7pPr indent="0" lvl="6" rtl="0">
              <a:spcBef>
                <a:spcPts val="0"/>
              </a:spcBef>
              <a:buFont typeface="Arial"/>
              <a:buNone/>
              <a:defRPr sz="2700"/>
            </a:lvl7pPr>
            <a:lvl8pPr indent="0" lvl="7" rtl="0">
              <a:spcBef>
                <a:spcPts val="0"/>
              </a:spcBef>
              <a:buFont typeface="Arial"/>
              <a:buNone/>
              <a:defRPr sz="2700"/>
            </a:lvl8pPr>
            <a:lvl9pPr indent="0" lvl="8" rtl="0">
              <a:spcBef>
                <a:spcPts val="0"/>
              </a:spcBef>
              <a:buFont typeface="Arial"/>
              <a:buNone/>
              <a:defRPr sz="2700"/>
            </a:lvl9pPr>
          </a:lstStyle>
          <a:p/>
        </p:txBody>
      </p:sp>
      <p:sp>
        <p:nvSpPr>
          <p:cNvPr id="36" name="Shape 36"/>
          <p:cNvSpPr txBox="1"/>
          <p:nvPr>
            <p:ph idx="1" type="body"/>
          </p:nvPr>
        </p:nvSpPr>
        <p:spPr>
          <a:xfrm>
            <a:off x="1257300" y="2738436"/>
            <a:ext cx="15773400" cy="6527100"/>
          </a:xfrm>
          <a:prstGeom prst="rect">
            <a:avLst/>
          </a:prstGeom>
          <a:noFill/>
          <a:ln>
            <a:noFill/>
          </a:ln>
        </p:spPr>
        <p:txBody>
          <a:bodyPr anchorCtr="0" anchor="t" bIns="91425" lIns="91425" rIns="91425" tIns="91425"/>
          <a:lstStyle>
            <a:lvl1pPr indent="190500" lvl="0" marL="342900" marR="0" rtl="0" algn="l">
              <a:lnSpc>
                <a:spcPct val="90000"/>
              </a:lnSpc>
              <a:spcBef>
                <a:spcPts val="1500"/>
              </a:spcBef>
              <a:spcAft>
                <a:spcPts val="0"/>
              </a:spcAft>
              <a:buNone/>
              <a:defRPr b="0" i="0" sz="4200" u="none" cap="none" strike="noStrike">
                <a:solidFill>
                  <a:schemeClr val="dk1"/>
                </a:solidFill>
                <a:latin typeface="Helvetica Neue"/>
                <a:ea typeface="Helvetica Neue"/>
                <a:cs typeface="Helvetica Neue"/>
                <a:sym typeface="Helvetica Neue"/>
              </a:defRPr>
            </a:lvl1pPr>
            <a:lvl2pPr indent="114300" lvl="1" marL="1028700" marR="0" rtl="0" algn="l">
              <a:lnSpc>
                <a:spcPct val="90000"/>
              </a:lnSpc>
              <a:spcBef>
                <a:spcPts val="800"/>
              </a:spcBef>
              <a:spcAft>
                <a:spcPts val="0"/>
              </a:spcAft>
              <a:buNone/>
              <a:defRPr b="0" i="0" sz="3600" u="none" cap="none" strike="noStrike">
                <a:solidFill>
                  <a:schemeClr val="dk1"/>
                </a:solidFill>
                <a:latin typeface="Calibri"/>
                <a:ea typeface="Calibri"/>
                <a:cs typeface="Calibri"/>
                <a:sym typeface="Calibri"/>
              </a:defRPr>
            </a:lvl2pPr>
            <a:lvl3pPr indent="38100" lvl="2" marL="1714500" marR="0" rtl="0" algn="l">
              <a:lnSpc>
                <a:spcPct val="90000"/>
              </a:lnSpc>
              <a:spcBef>
                <a:spcPts val="800"/>
              </a:spcBef>
              <a:spcAft>
                <a:spcPts val="0"/>
              </a:spcAft>
              <a:buNone/>
              <a:defRPr b="0" i="0" sz="3000" u="none" cap="none" strike="noStrike">
                <a:solidFill>
                  <a:schemeClr val="dk1"/>
                </a:solidFill>
                <a:latin typeface="Calibri"/>
                <a:ea typeface="Calibri"/>
                <a:cs typeface="Calibri"/>
                <a:sym typeface="Calibri"/>
              </a:defRPr>
            </a:lvl3pPr>
            <a:lvl4pPr indent="6350" lvl="3" marL="24003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4pPr>
            <a:lvl5pPr indent="6350" lvl="4" marL="30861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5pPr>
            <a:lvl6pPr indent="6350" lvl="5" marL="37719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6pPr>
            <a:lvl7pPr indent="6350" lvl="6" marL="44577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7pPr>
            <a:lvl8pPr indent="6350" lvl="7" marL="51435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8pPr>
            <a:lvl9pPr indent="6350" lvl="8" marL="5829300" marR="0" rtl="0" algn="l">
              <a:lnSpc>
                <a:spcPct val="90000"/>
              </a:lnSpc>
              <a:spcBef>
                <a:spcPts val="800"/>
              </a:spcBef>
              <a:spcAft>
                <a:spcPts val="0"/>
              </a:spcAft>
              <a:buNone/>
              <a:defRPr b="0" i="0" sz="2700" u="none" cap="none" strike="noStrike">
                <a:solidFill>
                  <a:schemeClr val="dk1"/>
                </a:solidFill>
                <a:latin typeface="Calibri"/>
                <a:ea typeface="Calibri"/>
                <a:cs typeface="Calibri"/>
                <a:sym typeface="Calibri"/>
              </a:defRPr>
            </a:lvl9pPr>
          </a:lstStyle>
          <a:p/>
        </p:txBody>
      </p:sp>
      <p:sp>
        <p:nvSpPr>
          <p:cNvPr id="37" name="Shape 37"/>
          <p:cNvSpPr txBox="1"/>
          <p:nvPr>
            <p:ph idx="10" type="dt"/>
          </p:nvPr>
        </p:nvSpPr>
        <p:spPr>
          <a:xfrm>
            <a:off x="1257300" y="9534525"/>
            <a:ext cx="4114800" cy="5478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A9BB1"/>
              </a:buClr>
              <a:buFont typeface="Calibri"/>
              <a:buNone/>
              <a:defRPr b="0" i="0" sz="1800" u="none" cap="none" strike="noStrike">
                <a:solidFill>
                  <a:srgbClr val="8A9BB1"/>
                </a:solidFill>
                <a:latin typeface="Calibri"/>
                <a:ea typeface="Calibri"/>
                <a:cs typeface="Calibri"/>
                <a:sym typeface="Calibri"/>
              </a:defRPr>
            </a:lvl1pPr>
            <a:lvl2pPr indent="0" lvl="1" marL="6858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2pPr>
            <a:lvl3pPr indent="0" lvl="2" marL="13716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3pPr>
            <a:lvl4pPr indent="0" lvl="3" marL="20574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4pPr>
            <a:lvl5pPr indent="0" lvl="4" marL="27432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5pPr>
            <a:lvl6pPr indent="0" lvl="5" marL="34290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6pPr>
            <a:lvl7pPr indent="0" lvl="6" marL="41148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7pPr>
            <a:lvl8pPr indent="0" lvl="7" marL="48006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8pPr>
            <a:lvl9pPr indent="0" lvl="8" marL="54864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9pPr>
          </a:lstStyle>
          <a:p/>
        </p:txBody>
      </p:sp>
      <p:sp>
        <p:nvSpPr>
          <p:cNvPr id="38" name="Shape 38"/>
          <p:cNvSpPr txBox="1"/>
          <p:nvPr>
            <p:ph idx="11" type="ftr"/>
          </p:nvPr>
        </p:nvSpPr>
        <p:spPr>
          <a:xfrm>
            <a:off x="6057900" y="9534525"/>
            <a:ext cx="6172200" cy="5478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A9BB1"/>
              </a:buClr>
              <a:buFont typeface="Calibri"/>
              <a:buNone/>
              <a:defRPr b="0" i="0" sz="1800" u="none" cap="none" strike="noStrike">
                <a:solidFill>
                  <a:srgbClr val="8A9BB1"/>
                </a:solidFill>
                <a:latin typeface="Calibri"/>
                <a:ea typeface="Calibri"/>
                <a:cs typeface="Calibri"/>
                <a:sym typeface="Calibri"/>
              </a:defRPr>
            </a:lvl1pPr>
            <a:lvl2pPr indent="0" lvl="1" marL="6858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2pPr>
            <a:lvl3pPr indent="0" lvl="2" marL="13716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3pPr>
            <a:lvl4pPr indent="0" lvl="3" marL="20574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4pPr>
            <a:lvl5pPr indent="0" lvl="4" marL="27432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5pPr>
            <a:lvl6pPr indent="0" lvl="5" marL="34290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6pPr>
            <a:lvl7pPr indent="0" lvl="6" marL="41148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7pPr>
            <a:lvl8pPr indent="0" lvl="7" marL="48006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8pPr>
            <a:lvl9pPr indent="0" lvl="8" marL="5486400" marR="0" rtl="0" algn="l">
              <a:lnSpc>
                <a:spcPct val="100000"/>
              </a:lnSpc>
              <a:spcBef>
                <a:spcPts val="0"/>
              </a:spcBef>
              <a:spcAft>
                <a:spcPts val="0"/>
              </a:spcAft>
              <a:buClr>
                <a:schemeClr val="dk1"/>
              </a:buClr>
              <a:buFont typeface="Calibri"/>
              <a:buNone/>
              <a:defRPr b="0" i="0" sz="2700" u="none" cap="none" strike="noStrike">
                <a:solidFill>
                  <a:schemeClr val="dk1"/>
                </a:solidFill>
                <a:latin typeface="Calibri"/>
                <a:ea typeface="Calibri"/>
                <a:cs typeface="Calibri"/>
                <a:sym typeface="Calibri"/>
              </a:defRPr>
            </a:lvl9pPr>
          </a:lstStyle>
          <a:p/>
        </p:txBody>
      </p:sp>
      <p:sp>
        <p:nvSpPr>
          <p:cNvPr id="39" name="Shape 39"/>
          <p:cNvSpPr txBox="1"/>
          <p:nvPr>
            <p:ph idx="12" type="sldNum"/>
          </p:nvPr>
        </p:nvSpPr>
        <p:spPr>
          <a:xfrm>
            <a:off x="12915900" y="9534525"/>
            <a:ext cx="4114800" cy="547800"/>
          </a:xfrm>
          <a:prstGeom prst="rect">
            <a:avLst/>
          </a:prstGeom>
          <a:noFill/>
          <a:ln>
            <a:noFill/>
          </a:ln>
        </p:spPr>
        <p:txBody>
          <a:bodyPr anchorCtr="0" anchor="ctr" bIns="68550" lIns="137150" rIns="137150" tIns="68550">
            <a:noAutofit/>
          </a:bodyPr>
          <a:lstStyle/>
          <a:p>
            <a:pPr indent="0" lvl="0" marL="0" marR="0" rtl="0" algn="r">
              <a:lnSpc>
                <a:spcPct val="100000"/>
              </a:lnSpc>
              <a:spcBef>
                <a:spcPts val="0"/>
              </a:spcBef>
              <a:spcAft>
                <a:spcPts val="0"/>
              </a:spcAft>
              <a:buClr>
                <a:srgbClr val="8A9BB1"/>
              </a:buClr>
              <a:buSzPct val="25000"/>
              <a:buFont typeface="Calibri"/>
              <a:buNone/>
            </a:pPr>
            <a:fld id="{00000000-1234-1234-1234-123412341234}" type="slidenum">
              <a:rPr b="0" i="0" lang="en-US" sz="1800" u="none" cap="none" strike="noStrike">
                <a:solidFill>
                  <a:srgbClr val="8A9BB1"/>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hyperlink" Target="https://drive.google.com/file/d/0B5GFwyCdQ5hoRjR2Yjc3U2RTVEk/view" TargetMode="External"/><Relationship Id="rId4" Type="http://schemas.openxmlformats.org/officeDocument/2006/relationships/image" Target="../media/image1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hyperlink" Target="https://drive.google.com/file/d/0B5GFwyCdQ5hodmlxLTBfSXJFV2s/view" TargetMode="External"/><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hyperlink" Target="https://drive.google.com/file/d/0B6afxYUvniOtd3NCQ19kWE1Jbm8/view"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2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2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comments" Target="../comments/comment1.xml"/><Relationship Id="rId4" Type="http://schemas.openxmlformats.org/officeDocument/2006/relationships/image" Target="../media/image1.png"/><Relationship Id="rId5" Type="http://schemas.openxmlformats.org/officeDocument/2006/relationships/image" Target="../media/image9.png"/><Relationship Id="rId6"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hyperlink" Target="https://drive.google.com/file/d/0B5GFwyCdQ5hoNm1STWNqZjBqYUU/view" TargetMode="External"/><Relationship Id="rId4" Type="http://schemas.openxmlformats.org/officeDocument/2006/relationships/image" Target="../media/image1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hyperlink" Target="https://drive.google.com/file/d/0B6afxYUvniOtVEc5cmZwbUZxRXM/view" TargetMode="External"/><Relationship Id="rId4" Type="http://schemas.openxmlformats.org/officeDocument/2006/relationships/image" Target="../media/image19.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3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38.jpg"/><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26.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 Id="rId3" Type="http://schemas.openxmlformats.org/officeDocument/2006/relationships/hyperlink" Target="https://drive.google.com/file/d/0B5GFwyCdQ5hocm1YTUJ0ZHJtQWs/view" TargetMode="External"/><Relationship Id="rId4" Type="http://schemas.openxmlformats.org/officeDocument/2006/relationships/image" Target="../media/image22.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5.png"/><Relationship Id="rId5"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 Id="rId3" Type="http://schemas.openxmlformats.org/officeDocument/2006/relationships/image" Target="../media/image37.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 Id="rId3" Type="http://schemas.openxmlformats.org/officeDocument/2006/relationships/image" Target="../media/image3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 Id="rId3" Type="http://schemas.openxmlformats.org/officeDocument/2006/relationships/comments" Target="../comments/comment3.xml"/><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 Id="rId3" Type="http://schemas.openxmlformats.org/officeDocument/2006/relationships/hyperlink" Target="https://drive.google.com/file/d/0B5GFwyCdQ5hoNjQtajZSOHhEcVU/view" TargetMode="External"/><Relationship Id="rId4" Type="http://schemas.openxmlformats.org/officeDocument/2006/relationships/image" Target="../media/image25.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 Id="rId3" Type="http://schemas.openxmlformats.org/officeDocument/2006/relationships/comments" Target="../comments/comment4.xml"/><Relationship Id="rId4" Type="http://schemas.openxmlformats.org/officeDocument/2006/relationships/image" Target="../media/image40.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 Id="rId3" Type="http://schemas.openxmlformats.org/officeDocument/2006/relationships/image" Target="../media/image29.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 Id="rId3" Type="http://schemas.openxmlformats.org/officeDocument/2006/relationships/image" Target="../media/image2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8.xml"/><Relationship Id="rId3" Type="http://schemas.openxmlformats.org/officeDocument/2006/relationships/hyperlink" Target="https://drive.google.com/file/d/0B5GFwyCdQ5hoX2ctM2dLdm16Y0E/view" TargetMode="External"/><Relationship Id="rId4" Type="http://schemas.openxmlformats.org/officeDocument/2006/relationships/image" Target="../media/image27.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 Id="rId3" Type="http://schemas.openxmlformats.org/officeDocument/2006/relationships/image" Target="../media/image41.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 Id="rId3" Type="http://schemas.openxmlformats.org/officeDocument/2006/relationships/image" Target="../media/image33.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 Id="rId3" Type="http://schemas.openxmlformats.org/officeDocument/2006/relationships/image" Target="../media/image3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5.xml"/><Relationship Id="rId3" Type="http://schemas.openxmlformats.org/officeDocument/2006/relationships/image" Target="../media/image1.png"/><Relationship Id="rId4" Type="http://schemas.openxmlformats.org/officeDocument/2006/relationships/image" Target="../media/image39.jpg"/><Relationship Id="rId5" Type="http://schemas.openxmlformats.org/officeDocument/2006/relationships/image" Target="../media/image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6.xml"/><Relationship Id="rId3" Type="http://schemas.openxmlformats.org/officeDocument/2006/relationships/hyperlink" Target="https://drive.google.com/file/d/0B6afxYUvniOtNGwtMk8xQnhZTTQ/view" TargetMode="External"/><Relationship Id="rId4" Type="http://schemas.openxmlformats.org/officeDocument/2006/relationships/image" Target="../media/image34.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 Id="rId3" Type="http://schemas.openxmlformats.org/officeDocument/2006/relationships/comments" Target="../comments/comment5.xml"/><Relationship Id="rId4" Type="http://schemas.openxmlformats.org/officeDocument/2006/relationships/image" Target="../media/image3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2.png"/><Relationship Id="rId5"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comments" Target="../comments/comment2.xml"/><Relationship Id="rId4" Type="http://schemas.openxmlformats.org/officeDocument/2006/relationships/image" Target="../media/image1.png"/><Relationship Id="rId5" Type="http://schemas.openxmlformats.org/officeDocument/2006/relationships/image" Target="../media/image3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Shape 75"/>
          <p:cNvSpPr txBox="1"/>
          <p:nvPr>
            <p:ph type="title"/>
          </p:nvPr>
        </p:nvSpPr>
        <p:spPr>
          <a:xfrm>
            <a:off x="1579599" y="1891609"/>
            <a:ext cx="15621000" cy="3486300"/>
          </a:xfrm>
          <a:prstGeom prst="rect">
            <a:avLst/>
          </a:prstGeom>
          <a:noFill/>
          <a:ln>
            <a:noFill/>
          </a:ln>
        </p:spPr>
        <p:txBody>
          <a:bodyPr anchorCtr="0" anchor="b" bIns="137150" lIns="137150" rIns="137150" tIns="137150">
            <a:noAutofit/>
          </a:bodyPr>
          <a:lstStyle/>
          <a:p>
            <a:pPr indent="0" lvl="0" marL="0" marR="0" rtl="0" algn="l">
              <a:lnSpc>
                <a:spcPct val="100000"/>
              </a:lnSpc>
              <a:spcBef>
                <a:spcPts val="0"/>
              </a:spcBef>
              <a:spcAft>
                <a:spcPts val="0"/>
              </a:spcAft>
              <a:buClr>
                <a:srgbClr val="414141"/>
              </a:buClr>
              <a:buSzPct val="25000"/>
              <a:buFont typeface="Montserrat"/>
              <a:buNone/>
            </a:pPr>
            <a:r>
              <a:rPr lang="en-US"/>
              <a:t>Getting started with the Digital Service Standard</a:t>
            </a:r>
          </a:p>
        </p:txBody>
      </p:sp>
      <p:sp>
        <p:nvSpPr>
          <p:cNvPr id="76" name="Shape 76"/>
          <p:cNvSpPr txBox="1"/>
          <p:nvPr>
            <p:ph idx="1" type="body"/>
          </p:nvPr>
        </p:nvSpPr>
        <p:spPr>
          <a:xfrm>
            <a:off x="1723775" y="5473010"/>
            <a:ext cx="15621000" cy="2274900"/>
          </a:xfrm>
          <a:prstGeom prst="rect">
            <a:avLst/>
          </a:prstGeom>
          <a:noFill/>
          <a:ln>
            <a:noFill/>
          </a:ln>
        </p:spPr>
        <p:txBody>
          <a:bodyPr anchorCtr="0" anchor="t" bIns="137150" lIns="137150" rIns="137150" tIns="137150">
            <a:noAutofit/>
          </a:bodyPr>
          <a:lstStyle/>
          <a:p>
            <a:pPr indent="0" lvl="0" marL="0" marR="0" rtl="0" algn="l">
              <a:lnSpc>
                <a:spcPct val="100000"/>
              </a:lnSpc>
              <a:spcBef>
                <a:spcPts val="0"/>
              </a:spcBef>
              <a:spcAft>
                <a:spcPts val="0"/>
              </a:spcAft>
              <a:buClr>
                <a:schemeClr val="accent1"/>
              </a:buClr>
              <a:buSzPct val="25000"/>
              <a:buFont typeface="Montserrat"/>
              <a:buNone/>
            </a:pPr>
            <a:r>
              <a:rPr lang="en-US"/>
              <a:t>Introductory training</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14141"/>
        </a:solidFill>
      </p:bgPr>
    </p:bg>
    <p:spTree>
      <p:nvGrpSpPr>
        <p:cNvPr id="130" name="Shape 130"/>
        <p:cNvGrpSpPr/>
        <p:nvPr/>
      </p:nvGrpSpPr>
      <p:grpSpPr>
        <a:xfrm>
          <a:off x="0" y="0"/>
          <a:ext cx="0" cy="0"/>
          <a:chOff x="0" y="0"/>
          <a:chExt cx="0" cy="0"/>
        </a:xfrm>
      </p:grpSpPr>
      <p:sp>
        <p:nvSpPr>
          <p:cNvPr id="131" name="Shape 131"/>
          <p:cNvSpPr/>
          <p:nvPr/>
        </p:nvSpPr>
        <p:spPr>
          <a:xfrm>
            <a:off x="904091" y="3262805"/>
            <a:ext cx="16003200" cy="3761400"/>
          </a:xfrm>
          <a:prstGeom prst="rect">
            <a:avLst/>
          </a:prstGeom>
          <a:noFill/>
          <a:ln>
            <a:noFill/>
          </a:ln>
        </p:spPr>
        <p:txBody>
          <a:bodyPr anchorCtr="0" anchor="ctr" bIns="38100" lIns="38100" rIns="38100" tIns="38100">
            <a:noAutofit/>
          </a:bodyPr>
          <a:lstStyle/>
          <a:p>
            <a:pPr indent="0" lvl="0" marL="0" marR="0" rtl="0" algn="l">
              <a:lnSpc>
                <a:spcPct val="100000"/>
              </a:lnSpc>
              <a:spcBef>
                <a:spcPts val="0"/>
              </a:spcBef>
              <a:spcAft>
                <a:spcPts val="3000"/>
              </a:spcAft>
              <a:buClr>
                <a:srgbClr val="FFFFFF"/>
              </a:buClr>
              <a:buSzPct val="25000"/>
              <a:buFont typeface="Helvetica Neue"/>
              <a:buNone/>
            </a:pPr>
            <a:r>
              <a:rPr b="1" lang="en-US" sz="8600">
                <a:solidFill>
                  <a:schemeClr val="accent1"/>
                </a:solidFill>
                <a:latin typeface="Montserrat"/>
                <a:ea typeface="Montserrat"/>
                <a:cs typeface="Montserrat"/>
                <a:sym typeface="Montserrat"/>
              </a:rPr>
              <a:t>Simple</a:t>
            </a:r>
            <a:r>
              <a:rPr lang="en-US" sz="8600">
                <a:solidFill>
                  <a:schemeClr val="accent1"/>
                </a:solidFill>
                <a:latin typeface="Montserrat"/>
                <a:ea typeface="Montserrat"/>
                <a:cs typeface="Montserrat"/>
                <a:sym typeface="Montserrat"/>
              </a:rPr>
              <a:t>, </a:t>
            </a:r>
            <a:r>
              <a:rPr b="1" lang="en-US" sz="8600">
                <a:solidFill>
                  <a:schemeClr val="accent1"/>
                </a:solidFill>
                <a:latin typeface="Montserrat"/>
                <a:ea typeface="Montserrat"/>
                <a:cs typeface="Montserrat"/>
                <a:sym typeface="Montserrat"/>
              </a:rPr>
              <a:t>clear</a:t>
            </a:r>
            <a:r>
              <a:rPr lang="en-US" sz="8600">
                <a:solidFill>
                  <a:schemeClr val="accent1"/>
                </a:solidFill>
                <a:latin typeface="Montserrat"/>
                <a:ea typeface="Montserrat"/>
                <a:cs typeface="Montserrat"/>
                <a:sym typeface="Montserrat"/>
              </a:rPr>
              <a:t>, </a:t>
            </a:r>
            <a:r>
              <a:rPr b="1" lang="en-US" sz="8600">
                <a:solidFill>
                  <a:schemeClr val="accent1"/>
                </a:solidFill>
                <a:latin typeface="Montserrat"/>
                <a:ea typeface="Montserrat"/>
                <a:cs typeface="Montserrat"/>
                <a:sym typeface="Montserrat"/>
              </a:rPr>
              <a:t>fast</a:t>
            </a:r>
            <a:r>
              <a:rPr b="1" lang="en-US" sz="8600">
                <a:solidFill>
                  <a:srgbClr val="FFFFFF"/>
                </a:solidFill>
                <a:latin typeface="Montserrat"/>
                <a:ea typeface="Montserrat"/>
                <a:cs typeface="Montserrat"/>
                <a:sym typeface="Montserrat"/>
              </a:rPr>
              <a:t> </a:t>
            </a:r>
            <a:r>
              <a:rPr lang="en-US" sz="8600">
                <a:solidFill>
                  <a:srgbClr val="FFFFFF"/>
                </a:solidFill>
                <a:latin typeface="Montserrat"/>
                <a:ea typeface="Montserrat"/>
                <a:cs typeface="Montserrat"/>
                <a:sym typeface="Montserrat"/>
              </a:rPr>
              <a:t>government services </a:t>
            </a:r>
            <a:br>
              <a:rPr lang="en-US" sz="8600">
                <a:solidFill>
                  <a:srgbClr val="FFFFFF"/>
                </a:solidFill>
                <a:latin typeface="Montserrat"/>
                <a:ea typeface="Montserrat"/>
                <a:cs typeface="Montserrat"/>
                <a:sym typeface="Montserrat"/>
              </a:rPr>
            </a:br>
            <a:r>
              <a:rPr lang="en-US" sz="8600">
                <a:solidFill>
                  <a:srgbClr val="FFFFFF"/>
                </a:solidFill>
                <a:latin typeface="Montserrat"/>
                <a:ea typeface="Montserrat"/>
                <a:cs typeface="Montserrat"/>
                <a:sym typeface="Montserrat"/>
              </a:rPr>
              <a:t>for everyone</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Shape 136" title="DTA Manifesto CC.mp4">
            <a:hlinkClick r:id="rId3"/>
          </p:cNvPr>
          <p:cNvSpPr/>
          <p:nvPr/>
        </p:nvSpPr>
        <p:spPr>
          <a:xfrm>
            <a:off x="2286000" y="0"/>
            <a:ext cx="13716000" cy="10287000"/>
          </a:xfrm>
          <a:prstGeom prst="rect">
            <a:avLst/>
          </a:prstGeom>
          <a:blipFill>
            <a:blip r:embed="rId4">
              <a:alphaModFix/>
            </a:blip>
            <a:stretch>
              <a:fillRect/>
            </a:stretch>
          </a:blipFill>
          <a:ln>
            <a:noFill/>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Shape 141"/>
          <p:cNvSpPr txBox="1"/>
          <p:nvPr/>
        </p:nvSpPr>
        <p:spPr>
          <a:xfrm>
            <a:off x="844425" y="0"/>
            <a:ext cx="17158800" cy="10287000"/>
          </a:xfrm>
          <a:prstGeom prst="rect">
            <a:avLst/>
          </a:prstGeom>
          <a:noFill/>
          <a:ln>
            <a:noFill/>
          </a:ln>
        </p:spPr>
        <p:txBody>
          <a:bodyPr anchorCtr="0" anchor="ctr" bIns="68550" lIns="137150" rIns="137150" tIns="68550">
            <a:noAutofit/>
          </a:bodyPr>
          <a:lstStyle/>
          <a:p>
            <a:pPr lvl="0" rtl="0">
              <a:spcBef>
                <a:spcPts val="0"/>
              </a:spcBef>
              <a:spcAft>
                <a:spcPts val="3000"/>
              </a:spcAft>
              <a:buClr>
                <a:schemeClr val="lt1"/>
              </a:buClr>
              <a:buSzPct val="25000"/>
              <a:buFont typeface="Helvetica Neue"/>
              <a:buNone/>
            </a:pPr>
            <a:r>
              <a:rPr b="1" lang="en-US" sz="8600">
                <a:solidFill>
                  <a:schemeClr val="accent1"/>
                </a:solidFill>
                <a:latin typeface="Montserrat"/>
                <a:ea typeface="Montserrat"/>
                <a:cs typeface="Montserrat"/>
                <a:sym typeface="Montserrat"/>
              </a:rPr>
              <a:t>Government commitment</a:t>
            </a:r>
          </a:p>
          <a:p>
            <a:pPr indent="0" lvl="0" marL="0" marR="0" rtl="0" algn="l">
              <a:lnSpc>
                <a:spcPct val="115000"/>
              </a:lnSpc>
              <a:spcBef>
                <a:spcPts val="0"/>
              </a:spcBef>
              <a:spcAft>
                <a:spcPts val="0"/>
              </a:spcAft>
              <a:buNone/>
            </a:pPr>
            <a:r>
              <a:t/>
            </a:r>
            <a:endParaRPr sz="3600">
              <a:solidFill>
                <a:srgbClr val="FFFFFF"/>
              </a:solidFill>
              <a:latin typeface="Helvetica Neue"/>
              <a:ea typeface="Helvetica Neue"/>
              <a:cs typeface="Helvetica Neue"/>
              <a:sym typeface="Helvetica Neue"/>
            </a:endParaRPr>
          </a:p>
          <a:p>
            <a:pPr indent="-482600" lvl="0" marL="254000" marR="0" rtl="0" algn="l">
              <a:lnSpc>
                <a:spcPct val="115000"/>
              </a:lnSpc>
              <a:spcBef>
                <a:spcPts val="0"/>
              </a:spcBef>
              <a:spcAft>
                <a:spcPts val="0"/>
              </a:spcAft>
              <a:buClr>
                <a:srgbClr val="FFFFFF"/>
              </a:buClr>
              <a:buSzPct val="100000"/>
              <a:buFont typeface="Helvetica Neue"/>
              <a:buChar char="-"/>
            </a:pPr>
            <a:r>
              <a:rPr lang="en-US" sz="6000">
                <a:solidFill>
                  <a:srgbClr val="FFFFFF"/>
                </a:solidFill>
                <a:latin typeface="Helvetica Neue"/>
                <a:ea typeface="Helvetica Neue"/>
                <a:cs typeface="Helvetica Neue"/>
                <a:sym typeface="Helvetica Neue"/>
              </a:rPr>
              <a:t>PGPA Act non-corporate entities</a:t>
            </a:r>
          </a:p>
          <a:p>
            <a:pPr indent="-482600" lvl="0" marL="254000" marR="0" rtl="0" algn="l">
              <a:lnSpc>
                <a:spcPct val="115000"/>
              </a:lnSpc>
              <a:spcBef>
                <a:spcPts val="0"/>
              </a:spcBef>
              <a:spcAft>
                <a:spcPts val="0"/>
              </a:spcAft>
              <a:buClr>
                <a:srgbClr val="FFFFFF"/>
              </a:buClr>
              <a:buSzPct val="100000"/>
              <a:buFont typeface="Helvetica Neue"/>
              <a:buChar char="-"/>
            </a:pPr>
            <a:r>
              <a:rPr lang="en-US" sz="6000">
                <a:solidFill>
                  <a:srgbClr val="FFFFFF"/>
                </a:solidFill>
                <a:latin typeface="Helvetica Neue"/>
                <a:ea typeface="Helvetica Neue"/>
                <a:cs typeface="Helvetica Neue"/>
                <a:sym typeface="Helvetica Neue"/>
              </a:rPr>
              <a:t>public facing services </a:t>
            </a:r>
          </a:p>
          <a:p>
            <a:pPr indent="-685800" lvl="1" marL="1371600" marR="0" rtl="0" algn="l">
              <a:lnSpc>
                <a:spcPct val="115000"/>
              </a:lnSpc>
              <a:spcBef>
                <a:spcPts val="0"/>
              </a:spcBef>
              <a:spcAft>
                <a:spcPts val="0"/>
              </a:spcAft>
              <a:buClr>
                <a:srgbClr val="FFFFFF"/>
              </a:buClr>
              <a:buSzPct val="100000"/>
              <a:buFont typeface="Helvetica Neue"/>
            </a:pPr>
            <a:r>
              <a:rPr lang="en-US" sz="6000">
                <a:solidFill>
                  <a:srgbClr val="FFFFFF"/>
                </a:solidFill>
                <a:latin typeface="Helvetica Neue"/>
                <a:ea typeface="Helvetica Neue"/>
                <a:cs typeface="Helvetica Neue"/>
                <a:sym typeface="Helvetica Neue"/>
              </a:rPr>
              <a:t>transactional</a:t>
            </a:r>
          </a:p>
          <a:p>
            <a:pPr indent="-685800" lvl="1" marL="1371600" marR="0" rtl="0" algn="l">
              <a:lnSpc>
                <a:spcPct val="115000"/>
              </a:lnSpc>
              <a:spcBef>
                <a:spcPts val="0"/>
              </a:spcBef>
              <a:spcAft>
                <a:spcPts val="0"/>
              </a:spcAft>
              <a:buClr>
                <a:srgbClr val="FFFFFF"/>
              </a:buClr>
              <a:buSzPct val="100000"/>
              <a:buFont typeface="Helvetica Neue"/>
            </a:pPr>
            <a:r>
              <a:rPr lang="en-US" sz="6000">
                <a:solidFill>
                  <a:srgbClr val="FFFFFF"/>
                </a:solidFill>
                <a:latin typeface="Helvetica Neue"/>
                <a:ea typeface="Helvetica Neue"/>
                <a:cs typeface="Helvetica Neue"/>
                <a:sym typeface="Helvetica Neue"/>
              </a:rPr>
              <a:t>information </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Shape 146"/>
          <p:cNvSpPr/>
          <p:nvPr/>
        </p:nvSpPr>
        <p:spPr>
          <a:xfrm>
            <a:off x="850525" y="2020150"/>
            <a:ext cx="5617200" cy="6251400"/>
          </a:xfrm>
          <a:prstGeom prst="rect">
            <a:avLst/>
          </a:prstGeom>
          <a:noFill/>
          <a:ln>
            <a:noFill/>
          </a:ln>
        </p:spPr>
        <p:txBody>
          <a:bodyPr anchorCtr="0" anchor="ctr" bIns="38100" lIns="38100" rIns="38100" tIns="38100">
            <a:noAutofit/>
          </a:bodyPr>
          <a:lstStyle/>
          <a:p>
            <a:pPr indent="0" lvl="0" marL="0" marR="0" rtl="0" algn="l">
              <a:lnSpc>
                <a:spcPct val="120000"/>
              </a:lnSpc>
              <a:spcBef>
                <a:spcPts val="0"/>
              </a:spcBef>
              <a:spcAft>
                <a:spcPts val="0"/>
              </a:spcAft>
              <a:buClr>
                <a:srgbClr val="FFFFFF"/>
              </a:buClr>
              <a:buSzPct val="25000"/>
              <a:buFont typeface="Helvetica Neue"/>
              <a:buNone/>
            </a:pPr>
            <a:r>
              <a:rPr b="1" lang="en-US" sz="8000">
                <a:solidFill>
                  <a:schemeClr val="accent1"/>
                </a:solidFill>
                <a:latin typeface="Montserrat"/>
                <a:ea typeface="Montserrat"/>
                <a:cs typeface="Montserrat"/>
                <a:sym typeface="Montserrat"/>
              </a:rPr>
              <a:t>You must apply the standard </a:t>
            </a:r>
          </a:p>
          <a:p>
            <a:pPr indent="0" lvl="0" marL="0" marR="0" rtl="0" algn="l">
              <a:lnSpc>
                <a:spcPct val="120000"/>
              </a:lnSpc>
              <a:spcBef>
                <a:spcPts val="0"/>
              </a:spcBef>
              <a:spcAft>
                <a:spcPts val="0"/>
              </a:spcAft>
              <a:buClr>
                <a:srgbClr val="FFFFFF"/>
              </a:buClr>
              <a:buSzPct val="25000"/>
              <a:buFont typeface="Helvetica Neue"/>
              <a:buNone/>
            </a:pPr>
            <a:r>
              <a:rPr b="1" lang="en-US" sz="8000">
                <a:solidFill>
                  <a:schemeClr val="accent1"/>
                </a:solidFill>
                <a:latin typeface="Montserrat"/>
                <a:ea typeface="Montserrat"/>
                <a:cs typeface="Montserrat"/>
                <a:sym typeface="Montserrat"/>
              </a:rPr>
              <a:t>when</a:t>
            </a:r>
          </a:p>
        </p:txBody>
      </p:sp>
      <p:sp>
        <p:nvSpPr>
          <p:cNvPr id="147" name="Shape 147"/>
          <p:cNvSpPr/>
          <p:nvPr/>
        </p:nvSpPr>
        <p:spPr>
          <a:xfrm>
            <a:off x="8214701" y="2121542"/>
            <a:ext cx="9628199" cy="6048600"/>
          </a:xfrm>
          <a:prstGeom prst="rect">
            <a:avLst/>
          </a:prstGeom>
          <a:noFill/>
          <a:ln>
            <a:noFill/>
          </a:ln>
        </p:spPr>
        <p:txBody>
          <a:bodyPr anchorCtr="0" anchor="ctr" bIns="38100" lIns="38100" rIns="38100" tIns="38100">
            <a:noAutofit/>
          </a:bodyPr>
          <a:lstStyle/>
          <a:p>
            <a:pPr lvl="0" rtl="0">
              <a:spcBef>
                <a:spcPts val="0"/>
              </a:spcBef>
              <a:spcAft>
                <a:spcPts val="3000"/>
              </a:spcAft>
              <a:buClr>
                <a:schemeClr val="lt1"/>
              </a:buClr>
              <a:buSzPct val="25000"/>
              <a:buFont typeface="Helvetica Neue"/>
              <a:buNone/>
            </a:pPr>
            <a:r>
              <a:rPr lang="en-US" sz="6000">
                <a:solidFill>
                  <a:schemeClr val="lt1"/>
                </a:solidFill>
                <a:latin typeface="Helvetica Neue"/>
                <a:ea typeface="Helvetica Neue"/>
                <a:cs typeface="Helvetica Neue"/>
                <a:sym typeface="Helvetica Neue"/>
              </a:rPr>
              <a:t>A new service is developed</a:t>
            </a:r>
          </a:p>
          <a:p>
            <a:pPr lvl="0" rtl="0">
              <a:spcBef>
                <a:spcPts val="0"/>
              </a:spcBef>
              <a:spcAft>
                <a:spcPts val="3000"/>
              </a:spcAft>
              <a:buClr>
                <a:schemeClr val="lt1"/>
              </a:buClr>
              <a:buSzPct val="25000"/>
              <a:buFont typeface="Helvetica Neue"/>
              <a:buNone/>
            </a:pPr>
            <a:r>
              <a:rPr lang="en-US" sz="6000">
                <a:solidFill>
                  <a:schemeClr val="lt1"/>
                </a:solidFill>
                <a:latin typeface="Helvetica Neue"/>
                <a:ea typeface="Helvetica Neue"/>
                <a:cs typeface="Helvetica Neue"/>
                <a:sym typeface="Helvetica Neue"/>
              </a:rPr>
              <a:t>A service is redesigned</a:t>
            </a:r>
          </a:p>
        </p:txBody>
      </p:sp>
      <p:cxnSp>
        <p:nvCxnSpPr>
          <p:cNvPr id="148" name="Shape 148"/>
          <p:cNvCxnSpPr/>
          <p:nvPr/>
        </p:nvCxnSpPr>
        <p:spPr>
          <a:xfrm>
            <a:off x="7281262" y="1199343"/>
            <a:ext cx="0" cy="7893000"/>
          </a:xfrm>
          <a:prstGeom prst="straightConnector1">
            <a:avLst/>
          </a:prstGeom>
          <a:noFill/>
          <a:ln cap="flat" cmpd="sng" w="114300">
            <a:solidFill>
              <a:srgbClr val="53BCE0"/>
            </a:solidFill>
            <a:prstDash val="solid"/>
            <a:miter/>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title="Foundations Scribe CC.mp4">
            <a:hlinkClick r:id="rId3"/>
          </p:cNvPr>
          <p:cNvSpPr/>
          <p:nvPr/>
        </p:nvSpPr>
        <p:spPr>
          <a:xfrm>
            <a:off x="2286000" y="0"/>
            <a:ext cx="13716000" cy="10287000"/>
          </a:xfrm>
          <a:prstGeom prst="rect">
            <a:avLst/>
          </a:prstGeom>
          <a:blipFill>
            <a:blip r:embed="rId4">
              <a:alphaModFix/>
            </a:blip>
            <a:stretch>
              <a:fillRect/>
            </a:stretch>
          </a:blipFill>
          <a:ln>
            <a:noFill/>
          </a:ln>
        </p:spPr>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nvSpPr>
        <p:spPr>
          <a:xfrm>
            <a:off x="844425" y="0"/>
            <a:ext cx="17158800" cy="10287000"/>
          </a:xfrm>
          <a:prstGeom prst="rect">
            <a:avLst/>
          </a:prstGeom>
          <a:noFill/>
          <a:ln>
            <a:noFill/>
          </a:ln>
        </p:spPr>
        <p:txBody>
          <a:bodyPr anchorCtr="0" anchor="ctr" bIns="68550" lIns="137150" rIns="137150" tIns="68550">
            <a:noAutofit/>
          </a:bodyPr>
          <a:lstStyle/>
          <a:p>
            <a:pPr indent="0" lvl="0" marL="0" marR="0" rtl="0" algn="l">
              <a:lnSpc>
                <a:spcPct val="100000"/>
              </a:lnSpc>
              <a:spcBef>
                <a:spcPts val="0"/>
              </a:spcBef>
              <a:spcAft>
                <a:spcPts val="3000"/>
              </a:spcAft>
              <a:buSzPct val="25000"/>
              <a:buNone/>
            </a:pPr>
            <a:r>
              <a:rPr b="1" lang="en-US" sz="8000">
                <a:solidFill>
                  <a:schemeClr val="accent1"/>
                </a:solidFill>
                <a:latin typeface="Montserrat"/>
                <a:ea typeface="Montserrat"/>
                <a:cs typeface="Montserrat"/>
                <a:sym typeface="Montserrat"/>
              </a:rPr>
              <a:t>Key messages</a:t>
            </a:r>
          </a:p>
          <a:p>
            <a:pPr indent="-742950" lvl="0" marL="914400" marR="0" rtl="0" algn="l">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The Australian Government is embarking on a process </a:t>
            </a:r>
            <a:br>
              <a:rPr lang="en-US" sz="4500">
                <a:solidFill>
                  <a:srgbClr val="FFFFFF"/>
                </a:solidFill>
                <a:latin typeface="Helvetica Neue"/>
                <a:ea typeface="Helvetica Neue"/>
                <a:cs typeface="Helvetica Neue"/>
                <a:sym typeface="Helvetica Neue"/>
              </a:rPr>
            </a:br>
            <a:r>
              <a:rPr lang="en-US" sz="4500">
                <a:solidFill>
                  <a:srgbClr val="FFFFFF"/>
                </a:solidFill>
                <a:latin typeface="Helvetica Neue"/>
                <a:ea typeface="Helvetica Neue"/>
                <a:cs typeface="Helvetica Neue"/>
                <a:sym typeface="Helvetica Neue"/>
              </a:rPr>
              <a:t>of digital transformation</a:t>
            </a:r>
          </a:p>
          <a:p>
            <a:pPr indent="-742950" lvl="0" marL="914400" marR="0" rtl="0" algn="l">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The Standard helps us make services that are </a:t>
            </a:r>
            <a:br>
              <a:rPr lang="en-US" sz="4500">
                <a:solidFill>
                  <a:srgbClr val="FFFFFF"/>
                </a:solidFill>
                <a:latin typeface="Helvetica Neue"/>
                <a:ea typeface="Helvetica Neue"/>
                <a:cs typeface="Helvetica Neue"/>
                <a:sym typeface="Helvetica Neue"/>
              </a:rPr>
            </a:br>
            <a:r>
              <a:rPr lang="en-US" sz="4500">
                <a:solidFill>
                  <a:srgbClr val="FFFFFF"/>
                </a:solidFill>
                <a:latin typeface="Helvetica Neue"/>
                <a:ea typeface="Helvetica Neue"/>
                <a:cs typeface="Helvetica Neue"/>
                <a:sym typeface="Helvetica Neue"/>
              </a:rPr>
              <a:t>simple, clear and fast</a:t>
            </a:r>
          </a:p>
          <a:p>
            <a:pPr indent="-742950" lvl="0" marL="914400" marR="0" rtl="0" algn="l">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We have an opportunity and responsibility to support transformation</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Shape 163"/>
          <p:cNvSpPr txBox="1"/>
          <p:nvPr/>
        </p:nvSpPr>
        <p:spPr>
          <a:xfrm>
            <a:off x="844425" y="0"/>
            <a:ext cx="17158800" cy="10287000"/>
          </a:xfrm>
          <a:prstGeom prst="rect">
            <a:avLst/>
          </a:prstGeom>
          <a:noFill/>
          <a:ln>
            <a:noFill/>
          </a:ln>
        </p:spPr>
        <p:txBody>
          <a:bodyPr anchorCtr="0" anchor="ctr" bIns="68550" lIns="137150" rIns="137150" tIns="68550">
            <a:noAutofit/>
          </a:bodyPr>
          <a:lstStyle/>
          <a:p>
            <a:pPr indent="0" lvl="0" marL="0" marR="0" rtl="0" algn="l">
              <a:lnSpc>
                <a:spcPct val="100000"/>
              </a:lnSpc>
              <a:spcBef>
                <a:spcPts val="0"/>
              </a:spcBef>
              <a:spcAft>
                <a:spcPts val="3000"/>
              </a:spcAft>
              <a:buSzPct val="25000"/>
              <a:buNone/>
            </a:pPr>
            <a:r>
              <a:rPr b="1" lang="en-US" sz="8000">
                <a:solidFill>
                  <a:schemeClr val="accent1"/>
                </a:solidFill>
                <a:latin typeface="Montserrat"/>
                <a:ea typeface="Montserrat"/>
                <a:cs typeface="Montserrat"/>
                <a:sym typeface="Montserrat"/>
              </a:rPr>
              <a:t>Great services come from</a:t>
            </a:r>
          </a:p>
          <a:p>
            <a:pPr indent="-742950" lvl="0" marL="914400" marR="0" rtl="0" algn="l">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understanding user needs</a:t>
            </a:r>
          </a:p>
          <a:p>
            <a:pPr indent="-742950" lvl="0" marL="914400" marR="0" rtl="0" algn="l">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working in an adaptable way</a:t>
            </a:r>
          </a:p>
          <a:p>
            <a:pPr indent="-742950" lvl="0" marL="914400" marR="0" rtl="0" algn="l">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designing the right solution</a:t>
            </a:r>
          </a:p>
          <a:p>
            <a:pPr indent="-742950" lvl="0" marL="914400" marR="0" rtl="0" algn="l">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keeping things simple</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title="media2.mp4">
            <a:hlinkClick r:id="rId3"/>
          </p:cNvPr>
          <p:cNvSpPr/>
          <p:nvPr/>
        </p:nvSpPr>
        <p:spPr>
          <a:xfrm>
            <a:off x="4767686" y="1861274"/>
            <a:ext cx="8752624" cy="6564449"/>
          </a:xfrm>
          <a:prstGeom prst="rect">
            <a:avLst/>
          </a:prstGeom>
          <a:noFill/>
          <a:ln>
            <a:noFill/>
          </a:ln>
        </p:spPr>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Shape 173"/>
          <p:cNvSpPr/>
          <p:nvPr/>
        </p:nvSpPr>
        <p:spPr>
          <a:xfrm>
            <a:off x="971662" y="929025"/>
            <a:ext cx="7117800" cy="8428800"/>
          </a:xfrm>
          <a:prstGeom prst="rect">
            <a:avLst/>
          </a:prstGeom>
          <a:noFill/>
          <a:ln>
            <a:noFill/>
          </a:ln>
        </p:spPr>
        <p:txBody>
          <a:bodyPr anchorCtr="0" anchor="ctr" bIns="38100" lIns="38100" rIns="38100" tIns="38100">
            <a:noAutofit/>
          </a:bodyPr>
          <a:lstStyle/>
          <a:p>
            <a:pPr indent="0" lvl="0" marL="0" marR="0" rtl="0" algn="l">
              <a:lnSpc>
                <a:spcPct val="100000"/>
              </a:lnSpc>
              <a:spcBef>
                <a:spcPts val="0"/>
              </a:spcBef>
              <a:spcAft>
                <a:spcPts val="0"/>
              </a:spcAft>
              <a:buClr>
                <a:srgbClr val="FFFFFF"/>
              </a:buClr>
              <a:buSzPct val="25000"/>
              <a:buFont typeface="Helvetica Neue"/>
              <a:buNone/>
            </a:pPr>
            <a:r>
              <a:rPr b="1" lang="en-US" sz="8000">
                <a:solidFill>
                  <a:srgbClr val="FFFFFF"/>
                </a:solidFill>
                <a:latin typeface="Montserrat"/>
                <a:ea typeface="Montserrat"/>
                <a:cs typeface="Montserrat"/>
                <a:sym typeface="Montserrat"/>
              </a:rPr>
              <a:t>Mind your mindset</a:t>
            </a:r>
          </a:p>
        </p:txBody>
      </p:sp>
      <p:pic>
        <p:nvPicPr>
          <p:cNvPr descr="GettyImages-521693018.jpg" id="174" name="Shape 174"/>
          <p:cNvPicPr preferRelativeResize="0"/>
          <p:nvPr/>
        </p:nvPicPr>
        <p:blipFill rotWithShape="1">
          <a:blip r:embed="rId3">
            <a:alphaModFix/>
          </a:blip>
          <a:srcRect b="0" l="26036" r="13609" t="0"/>
          <a:stretch/>
        </p:blipFill>
        <p:spPr>
          <a:xfrm>
            <a:off x="8972793" y="0"/>
            <a:ext cx="9315200" cy="10287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pic>
        <p:nvPicPr>
          <p:cNvPr descr="gov-au-standup.jpg" id="179" name="Shape 179"/>
          <p:cNvPicPr preferRelativeResize="0"/>
          <p:nvPr/>
        </p:nvPicPr>
        <p:blipFill rotWithShape="1">
          <a:blip r:embed="rId3">
            <a:alphaModFix/>
          </a:blip>
          <a:srcRect b="3427" l="0" r="0" t="3427"/>
          <a:stretch/>
        </p:blipFill>
        <p:spPr>
          <a:xfrm>
            <a:off x="2" y="0"/>
            <a:ext cx="18287993" cy="10287001"/>
          </a:xfrm>
          <a:prstGeom prst="rect">
            <a:avLst/>
          </a:prstGeom>
          <a:noFill/>
          <a:ln>
            <a:noFill/>
          </a:ln>
        </p:spPr>
      </p:pic>
      <p:sp>
        <p:nvSpPr>
          <p:cNvPr id="180" name="Shape 180"/>
          <p:cNvSpPr/>
          <p:nvPr/>
        </p:nvSpPr>
        <p:spPr>
          <a:xfrm>
            <a:off x="10217800" y="6882450"/>
            <a:ext cx="7293300" cy="2742000"/>
          </a:xfrm>
          <a:prstGeom prst="rect">
            <a:avLst/>
          </a:prstGeom>
          <a:solidFill>
            <a:schemeClr val="lt2"/>
          </a:solidFill>
          <a:ln>
            <a:noFill/>
          </a:ln>
        </p:spPr>
        <p:txBody>
          <a:bodyPr anchorCtr="0" anchor="ctr" bIns="68600" lIns="68600" rIns="68600" tIns="68600">
            <a:noAutofit/>
          </a:bodyPr>
          <a:lstStyle/>
          <a:p>
            <a:pPr indent="0" lvl="0" marL="355600" rtl="0">
              <a:spcBef>
                <a:spcPts val="0"/>
              </a:spcBef>
              <a:buNone/>
            </a:pPr>
            <a:r>
              <a:rPr lang="en-US" sz="8000">
                <a:solidFill>
                  <a:srgbClr val="FFFFFF"/>
                </a:solidFill>
                <a:latin typeface="Montserrat"/>
                <a:ea typeface="Montserrat"/>
                <a:cs typeface="Montserrat"/>
                <a:sym typeface="Montserrat"/>
              </a:rPr>
              <a:t>What’s next?</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pic>
        <p:nvPicPr>
          <p:cNvPr descr="DTA-wordmark2.png" id="81" name="Shape 81"/>
          <p:cNvPicPr preferRelativeResize="0"/>
          <p:nvPr/>
        </p:nvPicPr>
        <p:blipFill rotWithShape="1">
          <a:blip r:embed="rId4">
            <a:alphaModFix/>
          </a:blip>
          <a:srcRect b="0" l="0" r="0" t="0"/>
          <a:stretch/>
        </p:blipFill>
        <p:spPr>
          <a:xfrm>
            <a:off x="16997100" y="9477121"/>
            <a:ext cx="680100" cy="436800"/>
          </a:xfrm>
          <a:prstGeom prst="rect">
            <a:avLst/>
          </a:prstGeom>
          <a:noFill/>
          <a:ln>
            <a:noFill/>
          </a:ln>
        </p:spPr>
      </p:pic>
      <p:pic>
        <p:nvPicPr>
          <p:cNvPr descr="LP_0.png" id="82" name="Shape 82"/>
          <p:cNvPicPr preferRelativeResize="0"/>
          <p:nvPr/>
        </p:nvPicPr>
        <p:blipFill rotWithShape="1">
          <a:blip r:embed="rId5">
            <a:alphaModFix/>
          </a:blip>
          <a:srcRect b="0" l="0" r="0" t="0"/>
          <a:stretch/>
        </p:blipFill>
        <p:spPr>
          <a:xfrm>
            <a:off x="0" y="0"/>
            <a:ext cx="18288000" cy="10287000"/>
          </a:xfrm>
          <a:prstGeom prst="rect">
            <a:avLst/>
          </a:prstGeom>
          <a:noFill/>
          <a:ln>
            <a:noFill/>
          </a:ln>
        </p:spPr>
      </p:pic>
      <p:pic>
        <p:nvPicPr>
          <p:cNvPr descr="DTA-wordmark.png" id="83" name="Shape 83"/>
          <p:cNvPicPr preferRelativeResize="0"/>
          <p:nvPr/>
        </p:nvPicPr>
        <p:blipFill rotWithShape="1">
          <a:blip r:embed="rId6">
            <a:alphaModFix/>
          </a:blip>
          <a:srcRect b="0" l="0" r="0" t="0"/>
          <a:stretch/>
        </p:blipFill>
        <p:spPr>
          <a:xfrm>
            <a:off x="16997090" y="9484900"/>
            <a:ext cx="682500" cy="436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91978"/>
        </a:solidFill>
      </p:bgPr>
    </p:bg>
    <p:spTree>
      <p:nvGrpSpPr>
        <p:cNvPr id="184" name="Shape 184"/>
        <p:cNvGrpSpPr/>
        <p:nvPr/>
      </p:nvGrpSpPr>
      <p:grpSpPr>
        <a:xfrm>
          <a:off x="0" y="0"/>
          <a:ext cx="0" cy="0"/>
          <a:chOff x="0" y="0"/>
          <a:chExt cx="0" cy="0"/>
        </a:xfrm>
      </p:grpSpPr>
      <p:sp>
        <p:nvSpPr>
          <p:cNvPr id="185" name="Shape 185"/>
          <p:cNvSpPr/>
          <p:nvPr/>
        </p:nvSpPr>
        <p:spPr>
          <a:xfrm>
            <a:off x="999187" y="4265887"/>
            <a:ext cx="15848400" cy="1755000"/>
          </a:xfrm>
          <a:prstGeom prst="rect">
            <a:avLst/>
          </a:prstGeom>
          <a:noFill/>
          <a:ln>
            <a:noFill/>
          </a:ln>
        </p:spPr>
        <p:txBody>
          <a:bodyPr anchorCtr="0" anchor="t" bIns="38100" lIns="38100" rIns="38100" tIns="38100">
            <a:noAutofit/>
          </a:bodyPr>
          <a:lstStyle/>
          <a:p>
            <a:pPr lvl="0" rtl="0">
              <a:spcBef>
                <a:spcPts val="0"/>
              </a:spcBef>
              <a:buNone/>
            </a:pPr>
            <a:r>
              <a:rPr b="1" lang="en-US" sz="8600">
                <a:solidFill>
                  <a:srgbClr val="FFFFFF"/>
                </a:solidFill>
                <a:latin typeface="Montserrat"/>
                <a:ea typeface="Montserrat"/>
                <a:cs typeface="Montserrat"/>
                <a:sym typeface="Montserrat"/>
              </a:rPr>
              <a:t>Users</a:t>
            </a:r>
          </a:p>
        </p:txBody>
      </p:sp>
      <p:pic>
        <p:nvPicPr>
          <p:cNvPr id="186" name="Shape 186"/>
          <p:cNvPicPr preferRelativeResize="0"/>
          <p:nvPr/>
        </p:nvPicPr>
        <p:blipFill>
          <a:blip r:embed="rId3">
            <a:alphaModFix/>
          </a:blip>
          <a:stretch>
            <a:fillRect/>
          </a:stretch>
        </p:blipFill>
        <p:spPr>
          <a:xfrm>
            <a:off x="8239875" y="2652751"/>
            <a:ext cx="7608800" cy="49812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Shape 191" title="Users Scribe CC.mp4">
            <a:hlinkClick r:id="rId3"/>
          </p:cNvPr>
          <p:cNvSpPr/>
          <p:nvPr/>
        </p:nvSpPr>
        <p:spPr>
          <a:xfrm>
            <a:off x="2286000" y="0"/>
            <a:ext cx="13716000" cy="10287000"/>
          </a:xfrm>
          <a:prstGeom prst="rect">
            <a:avLst/>
          </a:prstGeom>
          <a:blipFill>
            <a:blip r:embed="rId4">
              <a:alphaModFix/>
            </a:blip>
            <a:stretch>
              <a:fillRect/>
            </a:stretch>
          </a:blipFill>
          <a:ln>
            <a:noFill/>
          </a:ln>
        </p:spPr>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95" name="Shape 195"/>
        <p:cNvGrpSpPr/>
        <p:nvPr/>
      </p:nvGrpSpPr>
      <p:grpSpPr>
        <a:xfrm>
          <a:off x="0" y="0"/>
          <a:ext cx="0" cy="0"/>
          <a:chOff x="0" y="0"/>
          <a:chExt cx="0" cy="0"/>
        </a:xfrm>
      </p:grpSpPr>
      <p:sp>
        <p:nvSpPr>
          <p:cNvPr id="196" name="Shape 196"/>
          <p:cNvSpPr txBox="1"/>
          <p:nvPr/>
        </p:nvSpPr>
        <p:spPr>
          <a:xfrm>
            <a:off x="844425" y="0"/>
            <a:ext cx="17158800" cy="10287000"/>
          </a:xfrm>
          <a:prstGeom prst="rect">
            <a:avLst/>
          </a:prstGeom>
          <a:noFill/>
          <a:ln>
            <a:noFill/>
          </a:ln>
        </p:spPr>
        <p:txBody>
          <a:bodyPr anchorCtr="0" anchor="ctr" bIns="68550" lIns="137150" rIns="137150" tIns="68550">
            <a:noAutofit/>
          </a:bodyPr>
          <a:lstStyle/>
          <a:p>
            <a:pPr indent="0" lvl="0" marL="0" marR="0" rtl="0" algn="l">
              <a:lnSpc>
                <a:spcPct val="100000"/>
              </a:lnSpc>
              <a:spcBef>
                <a:spcPts val="0"/>
              </a:spcBef>
              <a:spcAft>
                <a:spcPts val="3000"/>
              </a:spcAft>
              <a:buSzPct val="25000"/>
              <a:buNone/>
            </a:pPr>
            <a:r>
              <a:rPr b="1" lang="en-US" sz="8000">
                <a:solidFill>
                  <a:srgbClr val="C91978"/>
                </a:solidFill>
                <a:latin typeface="Montserrat"/>
                <a:ea typeface="Montserrat"/>
                <a:cs typeface="Montserrat"/>
                <a:sym typeface="Montserrat"/>
              </a:rPr>
              <a:t>Key messages</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all have users</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Good design puts users at the centre</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Get to know your users and their diverse contexts first</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Shape 201" title="media4.mp4">
            <a:hlinkClick r:id="rId3"/>
          </p:cNvPr>
          <p:cNvSpPr/>
          <p:nvPr/>
        </p:nvSpPr>
        <p:spPr>
          <a:xfrm>
            <a:off x="3294750" y="756550"/>
            <a:ext cx="11698500" cy="8773900"/>
          </a:xfrm>
          <a:prstGeom prst="rect">
            <a:avLst/>
          </a:prstGeom>
          <a:blipFill>
            <a:blip r:embed="rId4">
              <a:alphaModFix/>
            </a:blip>
            <a:stretch>
              <a:fillRect/>
            </a:stretch>
          </a:blipFill>
          <a:ln>
            <a:noFill/>
          </a:ln>
        </p:spPr>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Shape 206"/>
          <p:cNvSpPr/>
          <p:nvPr/>
        </p:nvSpPr>
        <p:spPr>
          <a:xfrm>
            <a:off x="971662" y="929025"/>
            <a:ext cx="7117800" cy="8428800"/>
          </a:xfrm>
          <a:prstGeom prst="rect">
            <a:avLst/>
          </a:prstGeom>
          <a:noFill/>
          <a:ln>
            <a:noFill/>
          </a:ln>
        </p:spPr>
        <p:txBody>
          <a:bodyPr anchorCtr="0" anchor="ctr" bIns="38100" lIns="38100" rIns="38100" tIns="38100">
            <a:noAutofit/>
          </a:bodyPr>
          <a:lstStyle/>
          <a:p>
            <a:pPr lvl="0" rtl="0">
              <a:lnSpc>
                <a:spcPct val="130000"/>
              </a:lnSpc>
              <a:spcBef>
                <a:spcPts val="0"/>
              </a:spcBef>
              <a:buClr>
                <a:schemeClr val="lt1"/>
              </a:buClr>
              <a:buSzPct val="25000"/>
              <a:buFont typeface="Helvetica Neue"/>
              <a:buNone/>
            </a:pPr>
            <a:r>
              <a:rPr b="1" lang="en-US" sz="8000">
                <a:solidFill>
                  <a:srgbClr val="FFFFFF"/>
                </a:solidFill>
                <a:latin typeface="Montserrat"/>
                <a:ea typeface="Montserrat"/>
                <a:cs typeface="Montserrat"/>
                <a:sym typeface="Montserrat"/>
              </a:rPr>
              <a:t>Monty’s Story</a:t>
            </a:r>
          </a:p>
        </p:txBody>
      </p:sp>
      <p:pic>
        <p:nvPicPr>
          <p:cNvPr descr="GettyImages-487081684.jpg" id="207" name="Shape 207"/>
          <p:cNvPicPr preferRelativeResize="0"/>
          <p:nvPr/>
        </p:nvPicPr>
        <p:blipFill rotWithShape="1">
          <a:blip r:embed="rId3">
            <a:alphaModFix/>
          </a:blip>
          <a:srcRect b="0" l="19156" r="20490" t="0"/>
          <a:stretch/>
        </p:blipFill>
        <p:spPr>
          <a:xfrm>
            <a:off x="8972793" y="0"/>
            <a:ext cx="9315205" cy="102870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pic>
        <p:nvPicPr>
          <p:cNvPr descr="Empathy map slide-01.jpg" id="212" name="Shape 212"/>
          <p:cNvPicPr preferRelativeResize="0"/>
          <p:nvPr/>
        </p:nvPicPr>
        <p:blipFill rotWithShape="1">
          <a:blip r:embed="rId3">
            <a:alphaModFix/>
          </a:blip>
          <a:srcRect b="0" l="317" r="327" t="0"/>
          <a:stretch/>
        </p:blipFill>
        <p:spPr>
          <a:xfrm>
            <a:off x="-87274" y="-84899"/>
            <a:ext cx="18462556" cy="10456798"/>
          </a:xfrm>
          <a:prstGeom prst="rect">
            <a:avLst/>
          </a:prstGeom>
          <a:noFill/>
          <a:ln>
            <a:noFill/>
          </a:ln>
        </p:spPr>
      </p:pic>
      <p:sp>
        <p:nvSpPr>
          <p:cNvPr id="213" name="Shape 213"/>
          <p:cNvSpPr/>
          <p:nvPr/>
        </p:nvSpPr>
        <p:spPr>
          <a:xfrm>
            <a:off x="16907800" y="9362300"/>
            <a:ext cx="843600" cy="6390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pic>
        <p:nvPicPr>
          <p:cNvPr descr="DTA-wordmark2.png" id="214" name="Shape 214"/>
          <p:cNvPicPr preferRelativeResize="0"/>
          <p:nvPr/>
        </p:nvPicPr>
        <p:blipFill rotWithShape="1">
          <a:blip r:embed="rId4">
            <a:alphaModFix/>
          </a:blip>
          <a:srcRect b="0" l="0" r="0" t="0"/>
          <a:stretch/>
        </p:blipFill>
        <p:spPr>
          <a:xfrm>
            <a:off x="16997100" y="9477122"/>
            <a:ext cx="680100" cy="436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pic>
        <p:nvPicPr>
          <p:cNvPr descr="DTO-ACT-Health-Launch-17.jpg" id="219" name="Shape 219"/>
          <p:cNvPicPr preferRelativeResize="0"/>
          <p:nvPr/>
        </p:nvPicPr>
        <p:blipFill rotWithShape="1">
          <a:blip r:embed="rId3">
            <a:alphaModFix/>
          </a:blip>
          <a:srcRect b="7813" l="0" r="0" t="7813"/>
          <a:stretch/>
        </p:blipFill>
        <p:spPr>
          <a:xfrm>
            <a:off x="2" y="0"/>
            <a:ext cx="18287991" cy="10287000"/>
          </a:xfrm>
          <a:prstGeom prst="rect">
            <a:avLst/>
          </a:prstGeom>
          <a:noFill/>
          <a:ln>
            <a:noFill/>
          </a:ln>
        </p:spPr>
      </p:pic>
      <p:sp>
        <p:nvSpPr>
          <p:cNvPr id="220" name="Shape 220"/>
          <p:cNvSpPr/>
          <p:nvPr/>
        </p:nvSpPr>
        <p:spPr>
          <a:xfrm>
            <a:off x="10536125" y="3502825"/>
            <a:ext cx="7293300" cy="2742000"/>
          </a:xfrm>
          <a:prstGeom prst="rect">
            <a:avLst/>
          </a:prstGeom>
          <a:solidFill>
            <a:srgbClr val="C91978"/>
          </a:solidFill>
          <a:ln>
            <a:noFill/>
          </a:ln>
        </p:spPr>
        <p:txBody>
          <a:bodyPr anchorCtr="0" anchor="ctr" bIns="68600" lIns="68600" rIns="68600" tIns="68600">
            <a:noAutofit/>
          </a:bodyPr>
          <a:lstStyle/>
          <a:p>
            <a:pPr indent="0" lvl="0" marL="355600" rtl="0">
              <a:spcBef>
                <a:spcPts val="0"/>
              </a:spcBef>
              <a:buNone/>
            </a:pPr>
            <a:r>
              <a:rPr lang="en-US" sz="8000">
                <a:solidFill>
                  <a:srgbClr val="FFFFFF"/>
                </a:solidFill>
                <a:latin typeface="Montserrat"/>
                <a:ea typeface="Montserrat"/>
                <a:cs typeface="Montserrat"/>
                <a:sym typeface="Montserrat"/>
              </a:rPr>
              <a:t>What’s next?</a:t>
            </a: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EE6523"/>
        </a:solidFill>
      </p:bgPr>
    </p:bg>
    <p:spTree>
      <p:nvGrpSpPr>
        <p:cNvPr id="224" name="Shape 224"/>
        <p:cNvGrpSpPr/>
        <p:nvPr/>
      </p:nvGrpSpPr>
      <p:grpSpPr>
        <a:xfrm>
          <a:off x="0" y="0"/>
          <a:ext cx="0" cy="0"/>
          <a:chOff x="0" y="0"/>
          <a:chExt cx="0" cy="0"/>
        </a:xfrm>
      </p:grpSpPr>
      <p:sp>
        <p:nvSpPr>
          <p:cNvPr id="225" name="Shape 225"/>
          <p:cNvSpPr/>
          <p:nvPr/>
        </p:nvSpPr>
        <p:spPr>
          <a:xfrm>
            <a:off x="999187" y="4265887"/>
            <a:ext cx="15848400" cy="1755000"/>
          </a:xfrm>
          <a:prstGeom prst="rect">
            <a:avLst/>
          </a:prstGeom>
          <a:noFill/>
          <a:ln>
            <a:noFill/>
          </a:ln>
        </p:spPr>
        <p:txBody>
          <a:bodyPr anchorCtr="0" anchor="t" bIns="38100" lIns="38100" rIns="38100" tIns="38100">
            <a:noAutofit/>
          </a:bodyPr>
          <a:lstStyle/>
          <a:p>
            <a:pPr lvl="0" rtl="0">
              <a:spcBef>
                <a:spcPts val="0"/>
              </a:spcBef>
              <a:buNone/>
            </a:pPr>
            <a:r>
              <a:rPr b="1" lang="en-US" sz="8600">
                <a:solidFill>
                  <a:srgbClr val="FFFFFF"/>
                </a:solidFill>
                <a:latin typeface="Montserrat"/>
                <a:ea typeface="Montserrat"/>
                <a:cs typeface="Montserrat"/>
                <a:sym typeface="Montserrat"/>
              </a:rPr>
              <a:t>Adaptability</a:t>
            </a:r>
          </a:p>
        </p:txBody>
      </p:sp>
      <p:pic>
        <p:nvPicPr>
          <p:cNvPr id="226" name="Shape 226"/>
          <p:cNvPicPr preferRelativeResize="0"/>
          <p:nvPr/>
        </p:nvPicPr>
        <p:blipFill>
          <a:blip r:embed="rId3">
            <a:alphaModFix/>
          </a:blip>
          <a:stretch>
            <a:fillRect/>
          </a:stretch>
        </p:blipFill>
        <p:spPr>
          <a:xfrm>
            <a:off x="9601650" y="3238487"/>
            <a:ext cx="7067550" cy="38100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Shape 231" title="Adaptability Scribe CC.mp4">
            <a:hlinkClick r:id="rId3"/>
          </p:cNvPr>
          <p:cNvSpPr/>
          <p:nvPr/>
        </p:nvSpPr>
        <p:spPr>
          <a:xfrm>
            <a:off x="2286000" y="0"/>
            <a:ext cx="13716000" cy="10287000"/>
          </a:xfrm>
          <a:prstGeom prst="rect">
            <a:avLst/>
          </a:prstGeom>
          <a:blipFill>
            <a:blip r:embed="rId4">
              <a:alphaModFix/>
            </a:blip>
            <a:stretch>
              <a:fillRect/>
            </a:stretch>
          </a:blipFill>
          <a:ln>
            <a:noFill/>
          </a:ln>
        </p:spPr>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35" name="Shape 235"/>
        <p:cNvGrpSpPr/>
        <p:nvPr/>
      </p:nvGrpSpPr>
      <p:grpSpPr>
        <a:xfrm>
          <a:off x="0" y="0"/>
          <a:ext cx="0" cy="0"/>
          <a:chOff x="0" y="0"/>
          <a:chExt cx="0" cy="0"/>
        </a:xfrm>
      </p:grpSpPr>
      <p:sp>
        <p:nvSpPr>
          <p:cNvPr id="236" name="Shape 236"/>
          <p:cNvSpPr txBox="1"/>
          <p:nvPr/>
        </p:nvSpPr>
        <p:spPr>
          <a:xfrm>
            <a:off x="844425" y="0"/>
            <a:ext cx="17158800" cy="10287000"/>
          </a:xfrm>
          <a:prstGeom prst="rect">
            <a:avLst/>
          </a:prstGeom>
          <a:noFill/>
          <a:ln>
            <a:noFill/>
          </a:ln>
        </p:spPr>
        <p:txBody>
          <a:bodyPr anchorCtr="0" anchor="ctr" bIns="68550" lIns="137150" rIns="137150" tIns="68550">
            <a:noAutofit/>
          </a:bodyPr>
          <a:lstStyle/>
          <a:p>
            <a:pPr indent="0" lvl="0" marL="0" marR="0" rtl="0" algn="l">
              <a:lnSpc>
                <a:spcPct val="100000"/>
              </a:lnSpc>
              <a:spcBef>
                <a:spcPts val="0"/>
              </a:spcBef>
              <a:spcAft>
                <a:spcPts val="3000"/>
              </a:spcAft>
              <a:buSzPct val="25000"/>
              <a:buNone/>
            </a:pPr>
            <a:r>
              <a:rPr b="1" lang="en-US" sz="8000">
                <a:solidFill>
                  <a:srgbClr val="EE6523"/>
                </a:solidFill>
                <a:latin typeface="Montserrat"/>
                <a:ea typeface="Montserrat"/>
                <a:cs typeface="Montserrat"/>
                <a:sym typeface="Montserrat"/>
              </a:rPr>
              <a:t>Key messages</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use an agile way of working</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build and deliver incrementally</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Our decisions are driven by data</a:t>
            </a:r>
            <a:br>
              <a:rPr lang="en-US" sz="4500">
                <a:solidFill>
                  <a:schemeClr val="dk1"/>
                </a:solidFill>
                <a:latin typeface="Helvetica Neue"/>
                <a:ea typeface="Helvetica Neue"/>
                <a:cs typeface="Helvetica Neue"/>
                <a:sym typeface="Helvetica Neue"/>
              </a:rPr>
            </a:b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pic>
        <p:nvPicPr>
          <p:cNvPr descr="DTA-wordmark2.png" id="88" name="Shape 88"/>
          <p:cNvPicPr preferRelativeResize="0"/>
          <p:nvPr/>
        </p:nvPicPr>
        <p:blipFill rotWithShape="1">
          <a:blip r:embed="rId3">
            <a:alphaModFix/>
          </a:blip>
          <a:srcRect b="0" l="0" r="0" t="0"/>
          <a:stretch/>
        </p:blipFill>
        <p:spPr>
          <a:xfrm>
            <a:off x="16997100" y="9477121"/>
            <a:ext cx="680100" cy="436800"/>
          </a:xfrm>
          <a:prstGeom prst="rect">
            <a:avLst/>
          </a:prstGeom>
          <a:noFill/>
          <a:ln>
            <a:noFill/>
          </a:ln>
        </p:spPr>
      </p:pic>
      <p:pic>
        <p:nvPicPr>
          <p:cNvPr descr="LP_1.png" id="89" name="Shape 89"/>
          <p:cNvPicPr preferRelativeResize="0"/>
          <p:nvPr/>
        </p:nvPicPr>
        <p:blipFill rotWithShape="1">
          <a:blip r:embed="rId4">
            <a:alphaModFix/>
          </a:blip>
          <a:srcRect b="0" l="0" r="0" t="0"/>
          <a:stretch/>
        </p:blipFill>
        <p:spPr>
          <a:xfrm>
            <a:off x="0" y="0"/>
            <a:ext cx="18288000" cy="10287000"/>
          </a:xfrm>
          <a:prstGeom prst="rect">
            <a:avLst/>
          </a:prstGeom>
          <a:noFill/>
          <a:ln>
            <a:noFill/>
          </a:ln>
        </p:spPr>
      </p:pic>
      <p:pic>
        <p:nvPicPr>
          <p:cNvPr descr="DTA-wordmark.png" id="90" name="Shape 90"/>
          <p:cNvPicPr preferRelativeResize="0"/>
          <p:nvPr/>
        </p:nvPicPr>
        <p:blipFill rotWithShape="1">
          <a:blip r:embed="rId5">
            <a:alphaModFix/>
          </a:blip>
          <a:srcRect b="0" l="0" r="0" t="0"/>
          <a:stretch/>
        </p:blipFill>
        <p:spPr>
          <a:xfrm>
            <a:off x="16997090" y="9484900"/>
            <a:ext cx="682500" cy="4368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Shape 241"/>
          <p:cNvSpPr/>
          <p:nvPr/>
        </p:nvSpPr>
        <p:spPr>
          <a:xfrm>
            <a:off x="971662" y="929025"/>
            <a:ext cx="7117800" cy="8428800"/>
          </a:xfrm>
          <a:prstGeom prst="rect">
            <a:avLst/>
          </a:prstGeom>
          <a:noFill/>
          <a:ln>
            <a:noFill/>
          </a:ln>
        </p:spPr>
        <p:txBody>
          <a:bodyPr anchorCtr="0" anchor="ctr" bIns="38100" lIns="38100" rIns="38100" tIns="38100">
            <a:noAutofit/>
          </a:bodyPr>
          <a:lstStyle/>
          <a:p>
            <a:pPr lvl="0" rtl="0">
              <a:lnSpc>
                <a:spcPct val="130000"/>
              </a:lnSpc>
              <a:spcBef>
                <a:spcPts val="0"/>
              </a:spcBef>
              <a:buClr>
                <a:schemeClr val="lt1"/>
              </a:buClr>
              <a:buSzPct val="25000"/>
              <a:buFont typeface="Helvetica Neue"/>
              <a:buNone/>
            </a:pPr>
            <a:r>
              <a:rPr b="1" lang="en-US" sz="8000">
                <a:solidFill>
                  <a:srgbClr val="FFFFFF"/>
                </a:solidFill>
                <a:latin typeface="Montserrat"/>
                <a:ea typeface="Montserrat"/>
                <a:cs typeface="Montserrat"/>
                <a:sym typeface="Montserrat"/>
              </a:rPr>
              <a:t>What’s your tee?</a:t>
            </a:r>
          </a:p>
        </p:txBody>
      </p:sp>
      <p:pic>
        <p:nvPicPr>
          <p:cNvPr descr="DTO_CBR_Showcase-2016-08-10-20.jpg" id="242" name="Shape 242"/>
          <p:cNvPicPr preferRelativeResize="0"/>
          <p:nvPr/>
        </p:nvPicPr>
        <p:blipFill rotWithShape="1">
          <a:blip r:embed="rId3">
            <a:alphaModFix/>
          </a:blip>
          <a:srcRect b="0" l="18514" r="21116" t="0"/>
          <a:stretch/>
        </p:blipFill>
        <p:spPr>
          <a:xfrm>
            <a:off x="8972793" y="0"/>
            <a:ext cx="9315207" cy="102870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pic>
        <p:nvPicPr>
          <p:cNvPr descr="Blue-image.jpg" id="247" name="Shape 247"/>
          <p:cNvPicPr preferRelativeResize="0"/>
          <p:nvPr/>
        </p:nvPicPr>
        <p:blipFill rotWithShape="1">
          <a:blip r:embed="rId3">
            <a:alphaModFix/>
          </a:blip>
          <a:srcRect b="0" l="59" r="59" t="0"/>
          <a:stretch/>
        </p:blipFill>
        <p:spPr>
          <a:xfrm>
            <a:off x="2" y="0"/>
            <a:ext cx="18287993" cy="10287003"/>
          </a:xfrm>
          <a:prstGeom prst="rect">
            <a:avLst/>
          </a:prstGeom>
          <a:noFill/>
          <a:ln>
            <a:noFill/>
          </a:ln>
        </p:spPr>
      </p:pic>
      <p:sp>
        <p:nvSpPr>
          <p:cNvPr id="248" name="Shape 248"/>
          <p:cNvSpPr/>
          <p:nvPr/>
        </p:nvSpPr>
        <p:spPr>
          <a:xfrm>
            <a:off x="10318325" y="7066725"/>
            <a:ext cx="7293300" cy="2742000"/>
          </a:xfrm>
          <a:prstGeom prst="rect">
            <a:avLst/>
          </a:prstGeom>
          <a:solidFill>
            <a:srgbClr val="EE6523"/>
          </a:solidFill>
          <a:ln>
            <a:noFill/>
          </a:ln>
        </p:spPr>
        <p:txBody>
          <a:bodyPr anchorCtr="0" anchor="ctr" bIns="68600" lIns="68600" rIns="68600" tIns="68600">
            <a:noAutofit/>
          </a:bodyPr>
          <a:lstStyle/>
          <a:p>
            <a:pPr indent="0" lvl="0" marL="355600" rtl="0">
              <a:spcBef>
                <a:spcPts val="0"/>
              </a:spcBef>
              <a:buNone/>
            </a:pPr>
            <a:r>
              <a:rPr lang="en-US" sz="8000">
                <a:solidFill>
                  <a:srgbClr val="FFFFFF"/>
                </a:solidFill>
                <a:latin typeface="Montserrat"/>
                <a:ea typeface="Montserrat"/>
                <a:cs typeface="Montserrat"/>
                <a:sym typeface="Montserrat"/>
              </a:rPr>
              <a:t>What’s next?</a:t>
            </a: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2A556"/>
        </a:solidFill>
      </p:bgPr>
    </p:bg>
    <p:spTree>
      <p:nvGrpSpPr>
        <p:cNvPr id="252" name="Shape 252"/>
        <p:cNvGrpSpPr/>
        <p:nvPr/>
      </p:nvGrpSpPr>
      <p:grpSpPr>
        <a:xfrm>
          <a:off x="0" y="0"/>
          <a:ext cx="0" cy="0"/>
          <a:chOff x="0" y="0"/>
          <a:chExt cx="0" cy="0"/>
        </a:xfrm>
      </p:grpSpPr>
      <p:sp>
        <p:nvSpPr>
          <p:cNvPr id="253" name="Shape 253"/>
          <p:cNvSpPr/>
          <p:nvPr/>
        </p:nvSpPr>
        <p:spPr>
          <a:xfrm>
            <a:off x="999187" y="4265887"/>
            <a:ext cx="15848400" cy="1755000"/>
          </a:xfrm>
          <a:prstGeom prst="rect">
            <a:avLst/>
          </a:prstGeom>
          <a:noFill/>
          <a:ln>
            <a:noFill/>
          </a:ln>
        </p:spPr>
        <p:txBody>
          <a:bodyPr anchorCtr="0" anchor="t" bIns="38100" lIns="38100" rIns="38100" tIns="38100">
            <a:noAutofit/>
          </a:bodyPr>
          <a:lstStyle/>
          <a:p>
            <a:pPr lvl="0" rtl="0">
              <a:spcBef>
                <a:spcPts val="0"/>
              </a:spcBef>
              <a:buNone/>
            </a:pPr>
            <a:r>
              <a:rPr b="1" lang="en-US" sz="8600">
                <a:solidFill>
                  <a:srgbClr val="FFFFFF"/>
                </a:solidFill>
                <a:latin typeface="Montserrat"/>
                <a:ea typeface="Montserrat"/>
                <a:cs typeface="Montserrat"/>
                <a:sym typeface="Montserrat"/>
              </a:rPr>
              <a:t>Design</a:t>
            </a:r>
          </a:p>
        </p:txBody>
      </p:sp>
      <p:pic>
        <p:nvPicPr>
          <p:cNvPr descr="Skateboard to Car_1.png" id="254" name="Shape 254"/>
          <p:cNvPicPr preferRelativeResize="0"/>
          <p:nvPr/>
        </p:nvPicPr>
        <p:blipFill>
          <a:blip r:embed="rId4">
            <a:alphaModFix/>
          </a:blip>
          <a:stretch>
            <a:fillRect/>
          </a:stretch>
        </p:blipFill>
        <p:spPr>
          <a:xfrm>
            <a:off x="6996850" y="3719500"/>
            <a:ext cx="9439275" cy="28479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Shape 259" title="Design Scribe CC.mp4">
            <a:hlinkClick r:id="rId3"/>
          </p:cNvPr>
          <p:cNvSpPr/>
          <p:nvPr/>
        </p:nvSpPr>
        <p:spPr>
          <a:xfrm>
            <a:off x="2286000" y="0"/>
            <a:ext cx="13716000" cy="10287000"/>
          </a:xfrm>
          <a:prstGeom prst="rect">
            <a:avLst/>
          </a:prstGeom>
          <a:blipFill>
            <a:blip r:embed="rId4">
              <a:alphaModFix/>
            </a:blip>
            <a:stretch>
              <a:fillRect/>
            </a:stretch>
          </a:blipFill>
          <a:ln>
            <a:noFill/>
          </a:ln>
        </p:spPr>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63" name="Shape 263"/>
        <p:cNvGrpSpPr/>
        <p:nvPr/>
      </p:nvGrpSpPr>
      <p:grpSpPr>
        <a:xfrm>
          <a:off x="0" y="0"/>
          <a:ext cx="0" cy="0"/>
          <a:chOff x="0" y="0"/>
          <a:chExt cx="0" cy="0"/>
        </a:xfrm>
      </p:grpSpPr>
      <p:sp>
        <p:nvSpPr>
          <p:cNvPr id="264" name="Shape 264"/>
          <p:cNvSpPr txBox="1"/>
          <p:nvPr/>
        </p:nvSpPr>
        <p:spPr>
          <a:xfrm>
            <a:off x="844425" y="0"/>
            <a:ext cx="17158800" cy="10287000"/>
          </a:xfrm>
          <a:prstGeom prst="rect">
            <a:avLst/>
          </a:prstGeom>
          <a:noFill/>
          <a:ln>
            <a:noFill/>
          </a:ln>
        </p:spPr>
        <p:txBody>
          <a:bodyPr anchorCtr="0" anchor="ctr" bIns="68550" lIns="137150" rIns="137150" tIns="68550">
            <a:noAutofit/>
          </a:bodyPr>
          <a:lstStyle/>
          <a:p>
            <a:pPr indent="0" lvl="0" marL="0" marR="0" rtl="0" algn="l">
              <a:lnSpc>
                <a:spcPct val="100000"/>
              </a:lnSpc>
              <a:spcBef>
                <a:spcPts val="0"/>
              </a:spcBef>
              <a:spcAft>
                <a:spcPts val="3000"/>
              </a:spcAft>
              <a:buSzPct val="25000"/>
              <a:buNone/>
            </a:pPr>
            <a:r>
              <a:rPr b="1" lang="en-US" sz="8000">
                <a:solidFill>
                  <a:srgbClr val="32A556"/>
                </a:solidFill>
                <a:latin typeface="Montserrat"/>
                <a:ea typeface="Montserrat"/>
                <a:cs typeface="Montserrat"/>
                <a:sym typeface="Montserrat"/>
              </a:rPr>
              <a:t>Key messages</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start with prototypes, adapting them as we test with users</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We’re not afraid to fail fast and learn</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By ensuring good design, we keep people safe</a:t>
            </a:r>
            <a:br>
              <a:rPr lang="en-US" sz="4500">
                <a:solidFill>
                  <a:schemeClr val="dk1"/>
                </a:solidFill>
                <a:latin typeface="Helvetica Neue"/>
                <a:ea typeface="Helvetica Neue"/>
                <a:cs typeface="Helvetica Neue"/>
                <a:sym typeface="Helvetica Neue"/>
              </a:rPr>
            </a:b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pic>
        <p:nvPicPr>
          <p:cNvPr id="269" name="Shape 269"/>
          <p:cNvPicPr preferRelativeResize="0"/>
          <p:nvPr/>
        </p:nvPicPr>
        <p:blipFill rotWithShape="1">
          <a:blip r:embed="rId4">
            <a:alphaModFix/>
          </a:blip>
          <a:srcRect b="14434" l="15803" r="36780" t="3409"/>
          <a:stretch/>
        </p:blipFill>
        <p:spPr>
          <a:xfrm>
            <a:off x="9368124" y="-75"/>
            <a:ext cx="8919873" cy="10286998"/>
          </a:xfrm>
          <a:prstGeom prst="rect">
            <a:avLst/>
          </a:prstGeom>
          <a:noFill/>
          <a:ln>
            <a:noFill/>
          </a:ln>
        </p:spPr>
      </p:pic>
      <p:sp>
        <p:nvSpPr>
          <p:cNvPr id="270" name="Shape 270"/>
          <p:cNvSpPr/>
          <p:nvPr/>
        </p:nvSpPr>
        <p:spPr>
          <a:xfrm>
            <a:off x="971662" y="929025"/>
            <a:ext cx="7117800" cy="8428800"/>
          </a:xfrm>
          <a:prstGeom prst="rect">
            <a:avLst/>
          </a:prstGeom>
          <a:noFill/>
          <a:ln>
            <a:noFill/>
          </a:ln>
        </p:spPr>
        <p:txBody>
          <a:bodyPr anchorCtr="0" anchor="ctr" bIns="38100" lIns="38100" rIns="38100" tIns="38100">
            <a:noAutofit/>
          </a:bodyPr>
          <a:lstStyle/>
          <a:p>
            <a:pPr lvl="0" rtl="0">
              <a:lnSpc>
                <a:spcPct val="130000"/>
              </a:lnSpc>
              <a:spcBef>
                <a:spcPts val="0"/>
              </a:spcBef>
              <a:buClr>
                <a:schemeClr val="lt1"/>
              </a:buClr>
              <a:buSzPct val="25000"/>
              <a:buFont typeface="Helvetica Neue"/>
              <a:buNone/>
            </a:pPr>
            <a:r>
              <a:rPr b="1" lang="en-US" sz="8000">
                <a:solidFill>
                  <a:srgbClr val="FFFFFF"/>
                </a:solidFill>
                <a:latin typeface="Montserrat"/>
                <a:ea typeface="Montserrat"/>
                <a:cs typeface="Montserrat"/>
                <a:sym typeface="Montserrat"/>
              </a:rPr>
              <a:t>What does great service look like?</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pic>
        <p:nvPicPr>
          <p:cNvPr descr="GOV-AU_StandUp-13.jpg" id="275" name="Shape 275"/>
          <p:cNvPicPr preferRelativeResize="0"/>
          <p:nvPr/>
        </p:nvPicPr>
        <p:blipFill rotWithShape="1">
          <a:blip r:embed="rId3">
            <a:alphaModFix/>
          </a:blip>
          <a:srcRect b="7877" l="0" r="0" t="7877"/>
          <a:stretch/>
        </p:blipFill>
        <p:spPr>
          <a:xfrm>
            <a:off x="2" y="0"/>
            <a:ext cx="18287992" cy="10287002"/>
          </a:xfrm>
          <a:prstGeom prst="rect">
            <a:avLst/>
          </a:prstGeom>
          <a:noFill/>
          <a:ln>
            <a:noFill/>
          </a:ln>
        </p:spPr>
      </p:pic>
      <p:sp>
        <p:nvSpPr>
          <p:cNvPr id="276" name="Shape 276"/>
          <p:cNvSpPr/>
          <p:nvPr/>
        </p:nvSpPr>
        <p:spPr>
          <a:xfrm>
            <a:off x="734975" y="532625"/>
            <a:ext cx="7293300" cy="2742000"/>
          </a:xfrm>
          <a:prstGeom prst="rect">
            <a:avLst/>
          </a:prstGeom>
          <a:solidFill>
            <a:srgbClr val="32A556"/>
          </a:solidFill>
          <a:ln>
            <a:noFill/>
          </a:ln>
        </p:spPr>
        <p:txBody>
          <a:bodyPr anchorCtr="0" anchor="ctr" bIns="68600" lIns="68600" rIns="68600" tIns="68600">
            <a:noAutofit/>
          </a:bodyPr>
          <a:lstStyle/>
          <a:p>
            <a:pPr indent="0" lvl="0" marL="355600" rtl="0">
              <a:spcBef>
                <a:spcPts val="0"/>
              </a:spcBef>
              <a:buNone/>
            </a:pPr>
            <a:r>
              <a:rPr lang="en-US" sz="8000">
                <a:solidFill>
                  <a:srgbClr val="FFFFFF"/>
                </a:solidFill>
                <a:latin typeface="Montserrat"/>
                <a:ea typeface="Montserrat"/>
                <a:cs typeface="Montserrat"/>
                <a:sym typeface="Montserrat"/>
              </a:rPr>
              <a:t>What’s next?</a:t>
            </a: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912B87"/>
        </a:solidFill>
      </p:bgPr>
    </p:bg>
    <p:spTree>
      <p:nvGrpSpPr>
        <p:cNvPr id="280" name="Shape 280"/>
        <p:cNvGrpSpPr/>
        <p:nvPr/>
      </p:nvGrpSpPr>
      <p:grpSpPr>
        <a:xfrm>
          <a:off x="0" y="0"/>
          <a:ext cx="0" cy="0"/>
          <a:chOff x="0" y="0"/>
          <a:chExt cx="0" cy="0"/>
        </a:xfrm>
      </p:grpSpPr>
      <p:sp>
        <p:nvSpPr>
          <p:cNvPr id="281" name="Shape 281"/>
          <p:cNvSpPr/>
          <p:nvPr/>
        </p:nvSpPr>
        <p:spPr>
          <a:xfrm>
            <a:off x="999187" y="4265887"/>
            <a:ext cx="15848400" cy="1755000"/>
          </a:xfrm>
          <a:prstGeom prst="rect">
            <a:avLst/>
          </a:prstGeom>
          <a:noFill/>
          <a:ln>
            <a:noFill/>
          </a:ln>
        </p:spPr>
        <p:txBody>
          <a:bodyPr anchorCtr="0" anchor="t" bIns="38100" lIns="38100" rIns="38100" tIns="38100">
            <a:noAutofit/>
          </a:bodyPr>
          <a:lstStyle/>
          <a:p>
            <a:pPr lvl="0" rtl="0">
              <a:spcBef>
                <a:spcPts val="0"/>
              </a:spcBef>
              <a:buNone/>
            </a:pPr>
            <a:r>
              <a:rPr b="1" lang="en-US" sz="8600">
                <a:solidFill>
                  <a:srgbClr val="FFFFFF"/>
                </a:solidFill>
                <a:latin typeface="Montserrat"/>
                <a:ea typeface="Montserrat"/>
                <a:cs typeface="Montserrat"/>
                <a:sym typeface="Montserrat"/>
              </a:rPr>
              <a:t>Simplicity</a:t>
            </a:r>
          </a:p>
        </p:txBody>
      </p:sp>
      <p:pic>
        <p:nvPicPr>
          <p:cNvPr id="282" name="Shape 282"/>
          <p:cNvPicPr preferRelativeResize="0"/>
          <p:nvPr/>
        </p:nvPicPr>
        <p:blipFill>
          <a:blip r:embed="rId3">
            <a:alphaModFix/>
          </a:blip>
          <a:stretch>
            <a:fillRect/>
          </a:stretch>
        </p:blipFill>
        <p:spPr>
          <a:xfrm>
            <a:off x="9501875" y="1628022"/>
            <a:ext cx="5964124" cy="703077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Shape 287" title="Simplicity Scribe CC.mp4">
            <a:hlinkClick r:id="rId3"/>
          </p:cNvPr>
          <p:cNvSpPr/>
          <p:nvPr/>
        </p:nvSpPr>
        <p:spPr>
          <a:xfrm>
            <a:off x="2286000" y="0"/>
            <a:ext cx="13716000" cy="10287000"/>
          </a:xfrm>
          <a:prstGeom prst="rect">
            <a:avLst/>
          </a:prstGeom>
          <a:blipFill>
            <a:blip r:embed="rId4">
              <a:alphaModFix/>
            </a:blip>
            <a:stretch>
              <a:fillRect/>
            </a:stretch>
          </a:blipFill>
          <a:ln>
            <a:noFill/>
          </a:ln>
        </p:spPr>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91" name="Shape 291"/>
        <p:cNvGrpSpPr/>
        <p:nvPr/>
      </p:nvGrpSpPr>
      <p:grpSpPr>
        <a:xfrm>
          <a:off x="0" y="0"/>
          <a:ext cx="0" cy="0"/>
          <a:chOff x="0" y="0"/>
          <a:chExt cx="0" cy="0"/>
        </a:xfrm>
      </p:grpSpPr>
      <p:sp>
        <p:nvSpPr>
          <p:cNvPr id="292" name="Shape 292"/>
          <p:cNvSpPr txBox="1"/>
          <p:nvPr/>
        </p:nvSpPr>
        <p:spPr>
          <a:xfrm>
            <a:off x="844425" y="0"/>
            <a:ext cx="15842100" cy="10287000"/>
          </a:xfrm>
          <a:prstGeom prst="rect">
            <a:avLst/>
          </a:prstGeom>
          <a:noFill/>
          <a:ln>
            <a:noFill/>
          </a:ln>
        </p:spPr>
        <p:txBody>
          <a:bodyPr anchorCtr="0" anchor="ctr" bIns="68550" lIns="137150" rIns="137150" tIns="68550">
            <a:noAutofit/>
          </a:bodyPr>
          <a:lstStyle/>
          <a:p>
            <a:pPr indent="0" lvl="0" marL="0" marR="0" rtl="0" algn="l">
              <a:lnSpc>
                <a:spcPct val="100000"/>
              </a:lnSpc>
              <a:spcBef>
                <a:spcPts val="0"/>
              </a:spcBef>
              <a:spcAft>
                <a:spcPts val="3000"/>
              </a:spcAft>
              <a:buSzPct val="25000"/>
              <a:buNone/>
            </a:pPr>
            <a:r>
              <a:rPr b="1" lang="en-US" sz="8000">
                <a:solidFill>
                  <a:srgbClr val="912B87"/>
                </a:solidFill>
                <a:latin typeface="Montserrat"/>
                <a:ea typeface="Montserrat"/>
                <a:cs typeface="Montserrat"/>
                <a:sym typeface="Montserrat"/>
              </a:rPr>
              <a:t>Key messages</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Transforming services becomes easier when we</a:t>
            </a:r>
            <a:br>
              <a:rPr lang="en-US" sz="4500">
                <a:solidFill>
                  <a:schemeClr val="dk1"/>
                </a:solidFill>
                <a:latin typeface="Helvetica Neue"/>
                <a:ea typeface="Helvetica Neue"/>
                <a:cs typeface="Helvetica Neue"/>
                <a:sym typeface="Helvetica Neue"/>
              </a:rPr>
            </a:br>
            <a:r>
              <a:rPr lang="en-US" sz="4500">
                <a:solidFill>
                  <a:schemeClr val="dk1"/>
                </a:solidFill>
                <a:latin typeface="Helvetica Neue"/>
                <a:ea typeface="Helvetica Neue"/>
                <a:cs typeface="Helvetica Neue"/>
                <a:sym typeface="Helvetica Neue"/>
              </a:rPr>
              <a:t>share and reuse</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have a responsibility to make services simpler to use</a:t>
            </a:r>
          </a:p>
          <a:p>
            <a:pPr indent="-742950" lvl="0" marL="914400" marR="0" rtl="0" algn="l">
              <a:lnSpc>
                <a:spcPct val="115000"/>
              </a:lnSpc>
              <a:spcBef>
                <a:spcPts val="0"/>
              </a:spcBef>
              <a:spcAft>
                <a:spcPts val="2000"/>
              </a:spcAft>
              <a:buClr>
                <a:schemeClr val="dk1"/>
              </a:buClr>
              <a:buSzPct val="100000"/>
              <a:buFont typeface="Helvetica Neue"/>
              <a:buChar char="-"/>
            </a:pPr>
            <a:r>
              <a:rPr lang="en-US" sz="4500">
                <a:solidFill>
                  <a:schemeClr val="dk1"/>
                </a:solidFill>
                <a:latin typeface="Helvetica Neue"/>
                <a:ea typeface="Helvetica Neue"/>
                <a:cs typeface="Helvetica Neue"/>
                <a:sym typeface="Helvetica Neue"/>
              </a:rPr>
              <a:t>We must do the hard work to make things simpler</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pic>
        <p:nvPicPr>
          <p:cNvPr descr="DTA-wordmark2.png" id="95" name="Shape 95"/>
          <p:cNvPicPr preferRelativeResize="0"/>
          <p:nvPr/>
        </p:nvPicPr>
        <p:blipFill rotWithShape="1">
          <a:blip r:embed="rId3">
            <a:alphaModFix/>
          </a:blip>
          <a:srcRect b="0" l="0" r="0" t="0"/>
          <a:stretch/>
        </p:blipFill>
        <p:spPr>
          <a:xfrm>
            <a:off x="16997100" y="9477121"/>
            <a:ext cx="680100" cy="436800"/>
          </a:xfrm>
          <a:prstGeom prst="rect">
            <a:avLst/>
          </a:prstGeom>
          <a:noFill/>
          <a:ln>
            <a:noFill/>
          </a:ln>
        </p:spPr>
      </p:pic>
      <p:pic>
        <p:nvPicPr>
          <p:cNvPr descr="LP_2.png" id="96" name="Shape 96"/>
          <p:cNvPicPr preferRelativeResize="0"/>
          <p:nvPr/>
        </p:nvPicPr>
        <p:blipFill rotWithShape="1">
          <a:blip r:embed="rId4">
            <a:alphaModFix/>
          </a:blip>
          <a:srcRect b="0" l="0" r="0" t="0"/>
          <a:stretch/>
        </p:blipFill>
        <p:spPr>
          <a:xfrm>
            <a:off x="0" y="0"/>
            <a:ext cx="18288000" cy="10287002"/>
          </a:xfrm>
          <a:prstGeom prst="rect">
            <a:avLst/>
          </a:prstGeom>
          <a:noFill/>
          <a:ln>
            <a:noFill/>
          </a:ln>
        </p:spPr>
      </p:pic>
      <p:pic>
        <p:nvPicPr>
          <p:cNvPr descr="DTA-wordmark.png" id="97" name="Shape 97"/>
          <p:cNvPicPr preferRelativeResize="0"/>
          <p:nvPr/>
        </p:nvPicPr>
        <p:blipFill rotWithShape="1">
          <a:blip r:embed="rId5">
            <a:alphaModFix/>
          </a:blip>
          <a:srcRect b="0" l="0" r="0" t="0"/>
          <a:stretch/>
        </p:blipFill>
        <p:spPr>
          <a:xfrm>
            <a:off x="16997090" y="9484900"/>
            <a:ext cx="682500" cy="4368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Shape 297"/>
          <p:cNvSpPr/>
          <p:nvPr/>
        </p:nvSpPr>
        <p:spPr>
          <a:xfrm>
            <a:off x="971662" y="929025"/>
            <a:ext cx="7117800" cy="8428800"/>
          </a:xfrm>
          <a:prstGeom prst="rect">
            <a:avLst/>
          </a:prstGeom>
          <a:noFill/>
          <a:ln>
            <a:noFill/>
          </a:ln>
        </p:spPr>
        <p:txBody>
          <a:bodyPr anchorCtr="0" anchor="ctr" bIns="38100" lIns="38100" rIns="38100" tIns="38100">
            <a:noAutofit/>
          </a:bodyPr>
          <a:lstStyle/>
          <a:p>
            <a:pPr lvl="0" rtl="0">
              <a:lnSpc>
                <a:spcPct val="130000"/>
              </a:lnSpc>
              <a:spcBef>
                <a:spcPts val="0"/>
              </a:spcBef>
              <a:buClr>
                <a:schemeClr val="lt1"/>
              </a:buClr>
              <a:buSzPct val="25000"/>
              <a:buFont typeface="Helvetica Neue"/>
              <a:buNone/>
            </a:pPr>
            <a:r>
              <a:rPr b="1" lang="en-US" sz="8000">
                <a:solidFill>
                  <a:srgbClr val="FFFFFF"/>
                </a:solidFill>
                <a:latin typeface="Montserrat"/>
                <a:ea typeface="Montserrat"/>
                <a:cs typeface="Montserrat"/>
                <a:sym typeface="Montserrat"/>
              </a:rPr>
              <a:t>Elevator pitch</a:t>
            </a:r>
          </a:p>
        </p:txBody>
      </p:sp>
      <p:pic>
        <p:nvPicPr>
          <p:cNvPr descr="DTO-Showcase-13-01-16-16.jpg" id="298" name="Shape 298"/>
          <p:cNvPicPr preferRelativeResize="0"/>
          <p:nvPr/>
        </p:nvPicPr>
        <p:blipFill rotWithShape="1">
          <a:blip r:embed="rId3">
            <a:alphaModFix/>
          </a:blip>
          <a:srcRect b="0" l="20103" r="29361" t="16289"/>
          <a:stretch/>
        </p:blipFill>
        <p:spPr>
          <a:xfrm>
            <a:off x="8972793" y="0"/>
            <a:ext cx="9315198" cy="102870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pic>
        <p:nvPicPr>
          <p:cNvPr descr="artefact-hands-1.jpg" id="303" name="Shape 303"/>
          <p:cNvPicPr preferRelativeResize="0"/>
          <p:nvPr/>
        </p:nvPicPr>
        <p:blipFill rotWithShape="1">
          <a:blip r:embed="rId3">
            <a:alphaModFix/>
          </a:blip>
          <a:srcRect b="7820" l="0" r="0" t="7820"/>
          <a:stretch/>
        </p:blipFill>
        <p:spPr>
          <a:xfrm>
            <a:off x="2" y="0"/>
            <a:ext cx="18287990" cy="10287001"/>
          </a:xfrm>
          <a:prstGeom prst="rect">
            <a:avLst/>
          </a:prstGeom>
          <a:noFill/>
          <a:ln>
            <a:noFill/>
          </a:ln>
        </p:spPr>
      </p:pic>
      <p:sp>
        <p:nvSpPr>
          <p:cNvPr id="304" name="Shape 304"/>
          <p:cNvSpPr/>
          <p:nvPr/>
        </p:nvSpPr>
        <p:spPr>
          <a:xfrm>
            <a:off x="531025" y="764975"/>
            <a:ext cx="7293300" cy="2742000"/>
          </a:xfrm>
          <a:prstGeom prst="rect">
            <a:avLst/>
          </a:prstGeom>
          <a:solidFill>
            <a:srgbClr val="912B87"/>
          </a:solidFill>
          <a:ln>
            <a:noFill/>
          </a:ln>
        </p:spPr>
        <p:txBody>
          <a:bodyPr anchorCtr="0" anchor="ctr" bIns="68600" lIns="68600" rIns="68600" tIns="68600">
            <a:noAutofit/>
          </a:bodyPr>
          <a:lstStyle/>
          <a:p>
            <a:pPr indent="0" lvl="0" marL="355600" rtl="0">
              <a:spcBef>
                <a:spcPts val="0"/>
              </a:spcBef>
              <a:buNone/>
            </a:pPr>
            <a:r>
              <a:rPr lang="en-US" sz="8000">
                <a:solidFill>
                  <a:srgbClr val="FFFFFF"/>
                </a:solidFill>
                <a:latin typeface="Montserrat"/>
                <a:ea typeface="Montserrat"/>
                <a:cs typeface="Montserrat"/>
                <a:sym typeface="Montserrat"/>
              </a:rPr>
              <a:t>What’s next?</a:t>
            </a: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14141"/>
        </a:solidFill>
      </p:bgPr>
    </p:bg>
    <p:spTree>
      <p:nvGrpSpPr>
        <p:cNvPr id="308" name="Shape 308"/>
        <p:cNvGrpSpPr/>
        <p:nvPr/>
      </p:nvGrpSpPr>
      <p:grpSpPr>
        <a:xfrm>
          <a:off x="0" y="0"/>
          <a:ext cx="0" cy="0"/>
          <a:chOff x="0" y="0"/>
          <a:chExt cx="0" cy="0"/>
        </a:xfrm>
      </p:grpSpPr>
      <p:sp>
        <p:nvSpPr>
          <p:cNvPr id="309" name="Shape 309"/>
          <p:cNvSpPr/>
          <p:nvPr/>
        </p:nvSpPr>
        <p:spPr>
          <a:xfrm>
            <a:off x="999187" y="4265887"/>
            <a:ext cx="15848400" cy="1755000"/>
          </a:xfrm>
          <a:prstGeom prst="rect">
            <a:avLst/>
          </a:prstGeom>
          <a:noFill/>
          <a:ln>
            <a:noFill/>
          </a:ln>
        </p:spPr>
        <p:txBody>
          <a:bodyPr anchorCtr="0" anchor="t" bIns="38100" lIns="38100" rIns="38100" tIns="38100">
            <a:noAutofit/>
          </a:bodyPr>
          <a:lstStyle/>
          <a:p>
            <a:pPr lvl="0" rtl="0">
              <a:spcBef>
                <a:spcPts val="0"/>
              </a:spcBef>
              <a:buNone/>
            </a:pPr>
            <a:r>
              <a:rPr b="1" lang="en-US" sz="8600">
                <a:solidFill>
                  <a:srgbClr val="FFFFFF"/>
                </a:solidFill>
                <a:latin typeface="Montserrat"/>
                <a:ea typeface="Montserrat"/>
                <a:cs typeface="Montserrat"/>
                <a:sym typeface="Montserrat"/>
              </a:rPr>
              <a:t>Conclusion</a:t>
            </a:r>
          </a:p>
        </p:txBody>
      </p:sp>
      <p:pic>
        <p:nvPicPr>
          <p:cNvPr id="310" name="Shape 310"/>
          <p:cNvPicPr preferRelativeResize="0"/>
          <p:nvPr/>
        </p:nvPicPr>
        <p:blipFill>
          <a:blip r:embed="rId3">
            <a:alphaModFix/>
          </a:blip>
          <a:stretch>
            <a:fillRect/>
          </a:stretch>
        </p:blipFill>
        <p:spPr>
          <a:xfrm>
            <a:off x="8856450" y="3315498"/>
            <a:ext cx="7894125" cy="40463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Shape 315"/>
          <p:cNvSpPr txBox="1"/>
          <p:nvPr/>
        </p:nvSpPr>
        <p:spPr>
          <a:xfrm>
            <a:off x="844425" y="0"/>
            <a:ext cx="17158800" cy="10287000"/>
          </a:xfrm>
          <a:prstGeom prst="rect">
            <a:avLst/>
          </a:prstGeom>
          <a:noFill/>
          <a:ln>
            <a:noFill/>
          </a:ln>
        </p:spPr>
        <p:txBody>
          <a:bodyPr anchorCtr="0" anchor="ctr" bIns="68550" lIns="137150" rIns="137150" tIns="68550">
            <a:noAutofit/>
          </a:bodyPr>
          <a:lstStyle/>
          <a:p>
            <a:pPr indent="0" lvl="0" marL="0" marR="0" rtl="0" algn="l">
              <a:lnSpc>
                <a:spcPct val="100000"/>
              </a:lnSpc>
              <a:spcBef>
                <a:spcPts val="0"/>
              </a:spcBef>
              <a:spcAft>
                <a:spcPts val="3000"/>
              </a:spcAft>
              <a:buSzPct val="25000"/>
              <a:buNone/>
            </a:pPr>
            <a:r>
              <a:rPr b="1" lang="en-US" sz="8000">
                <a:solidFill>
                  <a:schemeClr val="accent1"/>
                </a:solidFill>
                <a:latin typeface="Montserrat"/>
                <a:ea typeface="Montserrat"/>
                <a:cs typeface="Montserrat"/>
                <a:sym typeface="Montserrat"/>
              </a:rPr>
              <a:t>Great services come from</a:t>
            </a:r>
          </a:p>
          <a:p>
            <a:pPr indent="-742950" lvl="0" marL="914400" marR="0" rtl="0" algn="l">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understanding user needs</a:t>
            </a:r>
          </a:p>
          <a:p>
            <a:pPr indent="-742950" lvl="0" marL="914400" marR="0" rtl="0" algn="l">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working in an adaptable way</a:t>
            </a:r>
          </a:p>
          <a:p>
            <a:pPr indent="-742950" lvl="0" marL="914400" marR="0" rtl="0" algn="l">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designing the right solution</a:t>
            </a:r>
          </a:p>
          <a:p>
            <a:pPr indent="-742950" lvl="0" marL="914400" marR="0" rtl="0" algn="l">
              <a:lnSpc>
                <a:spcPct val="115000"/>
              </a:lnSpc>
              <a:spcBef>
                <a:spcPts val="0"/>
              </a:spcBef>
              <a:spcAft>
                <a:spcPts val="2000"/>
              </a:spcAft>
              <a:buClr>
                <a:srgbClr val="FFFFFF"/>
              </a:buClr>
              <a:buSzPct val="100000"/>
              <a:buFont typeface="Helvetica Neue"/>
              <a:buChar char="-"/>
            </a:pPr>
            <a:r>
              <a:rPr lang="en-US" sz="4500">
                <a:solidFill>
                  <a:srgbClr val="FFFFFF"/>
                </a:solidFill>
                <a:latin typeface="Helvetica Neue"/>
                <a:ea typeface="Helvetica Neue"/>
                <a:cs typeface="Helvetica Neue"/>
                <a:sym typeface="Helvetica Neue"/>
              </a:rPr>
              <a:t>keeping things simple</a:t>
            </a: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Shape 320"/>
          <p:cNvSpPr/>
          <p:nvPr/>
        </p:nvSpPr>
        <p:spPr>
          <a:xfrm>
            <a:off x="904091" y="3262805"/>
            <a:ext cx="16003200" cy="3761400"/>
          </a:xfrm>
          <a:prstGeom prst="rect">
            <a:avLst/>
          </a:prstGeom>
          <a:noFill/>
          <a:ln>
            <a:noFill/>
          </a:ln>
        </p:spPr>
        <p:txBody>
          <a:bodyPr anchorCtr="0" anchor="ctr" bIns="38100" lIns="38100" rIns="38100" tIns="38100">
            <a:noAutofit/>
          </a:bodyPr>
          <a:lstStyle/>
          <a:p>
            <a:pPr indent="0" lvl="0" marL="0" marR="0" rtl="0" algn="l">
              <a:lnSpc>
                <a:spcPct val="100000"/>
              </a:lnSpc>
              <a:spcBef>
                <a:spcPts val="0"/>
              </a:spcBef>
              <a:spcAft>
                <a:spcPts val="3000"/>
              </a:spcAft>
              <a:buClr>
                <a:srgbClr val="FFFFFF"/>
              </a:buClr>
              <a:buSzPct val="25000"/>
              <a:buFont typeface="Helvetica Neue"/>
              <a:buNone/>
            </a:pPr>
            <a:r>
              <a:rPr b="1" lang="en-US" sz="8600">
                <a:solidFill>
                  <a:schemeClr val="accent1"/>
                </a:solidFill>
                <a:latin typeface="Montserrat"/>
                <a:ea typeface="Montserrat"/>
                <a:cs typeface="Montserrat"/>
                <a:sym typeface="Montserrat"/>
              </a:rPr>
              <a:t>Simple</a:t>
            </a:r>
            <a:r>
              <a:rPr lang="en-US" sz="8600">
                <a:solidFill>
                  <a:schemeClr val="accent1"/>
                </a:solidFill>
                <a:latin typeface="Montserrat"/>
                <a:ea typeface="Montserrat"/>
                <a:cs typeface="Montserrat"/>
                <a:sym typeface="Montserrat"/>
              </a:rPr>
              <a:t>, </a:t>
            </a:r>
            <a:r>
              <a:rPr b="1" lang="en-US" sz="8600">
                <a:solidFill>
                  <a:schemeClr val="accent1"/>
                </a:solidFill>
                <a:latin typeface="Montserrat"/>
                <a:ea typeface="Montserrat"/>
                <a:cs typeface="Montserrat"/>
                <a:sym typeface="Montserrat"/>
              </a:rPr>
              <a:t>clear</a:t>
            </a:r>
            <a:r>
              <a:rPr lang="en-US" sz="8600">
                <a:solidFill>
                  <a:schemeClr val="accent1"/>
                </a:solidFill>
                <a:latin typeface="Montserrat"/>
                <a:ea typeface="Montserrat"/>
                <a:cs typeface="Montserrat"/>
                <a:sym typeface="Montserrat"/>
              </a:rPr>
              <a:t>, </a:t>
            </a:r>
            <a:r>
              <a:rPr b="1" lang="en-US" sz="8600">
                <a:solidFill>
                  <a:schemeClr val="accent1"/>
                </a:solidFill>
                <a:latin typeface="Montserrat"/>
                <a:ea typeface="Montserrat"/>
                <a:cs typeface="Montserrat"/>
                <a:sym typeface="Montserrat"/>
              </a:rPr>
              <a:t>fast</a:t>
            </a:r>
            <a:r>
              <a:rPr b="1" lang="en-US" sz="8600">
                <a:solidFill>
                  <a:srgbClr val="FFFFFF"/>
                </a:solidFill>
                <a:latin typeface="Montserrat"/>
                <a:ea typeface="Montserrat"/>
                <a:cs typeface="Montserrat"/>
                <a:sym typeface="Montserrat"/>
              </a:rPr>
              <a:t> </a:t>
            </a:r>
            <a:r>
              <a:rPr lang="en-US" sz="8600">
                <a:solidFill>
                  <a:srgbClr val="FFFFFF"/>
                </a:solidFill>
                <a:latin typeface="Montserrat"/>
                <a:ea typeface="Montserrat"/>
                <a:cs typeface="Montserrat"/>
                <a:sym typeface="Montserrat"/>
              </a:rPr>
              <a:t>government services </a:t>
            </a:r>
            <a:br>
              <a:rPr lang="en-US" sz="8600">
                <a:solidFill>
                  <a:srgbClr val="FFFFFF"/>
                </a:solidFill>
                <a:latin typeface="Montserrat"/>
                <a:ea typeface="Montserrat"/>
                <a:cs typeface="Montserrat"/>
                <a:sym typeface="Montserrat"/>
              </a:rPr>
            </a:br>
            <a:r>
              <a:rPr lang="en-US" sz="8600">
                <a:solidFill>
                  <a:srgbClr val="FFFFFF"/>
                </a:solidFill>
                <a:latin typeface="Montserrat"/>
                <a:ea typeface="Montserrat"/>
                <a:cs typeface="Montserrat"/>
                <a:sym typeface="Montserrat"/>
              </a:rPr>
              <a:t>for everyone</a:t>
            </a: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pic>
        <p:nvPicPr>
          <p:cNvPr descr="DTA-wordmark2.png" id="325" name="Shape 325"/>
          <p:cNvPicPr preferRelativeResize="0"/>
          <p:nvPr/>
        </p:nvPicPr>
        <p:blipFill rotWithShape="1">
          <a:blip r:embed="rId3">
            <a:alphaModFix/>
          </a:blip>
          <a:srcRect b="0" l="0" r="0" t="0"/>
          <a:stretch/>
        </p:blipFill>
        <p:spPr>
          <a:xfrm>
            <a:off x="16997100" y="9477121"/>
            <a:ext cx="680100" cy="436800"/>
          </a:xfrm>
          <a:prstGeom prst="rect">
            <a:avLst/>
          </a:prstGeom>
          <a:noFill/>
          <a:ln>
            <a:noFill/>
          </a:ln>
        </p:spPr>
      </p:pic>
      <p:pic>
        <p:nvPicPr>
          <p:cNvPr descr="Getting Started Slides-LP-04.jpg" id="326" name="Shape 326"/>
          <p:cNvPicPr preferRelativeResize="0"/>
          <p:nvPr/>
        </p:nvPicPr>
        <p:blipFill rotWithShape="1">
          <a:blip r:embed="rId4">
            <a:alphaModFix/>
          </a:blip>
          <a:srcRect b="0" l="0" r="0" t="0"/>
          <a:stretch/>
        </p:blipFill>
        <p:spPr>
          <a:xfrm>
            <a:off x="0" y="0"/>
            <a:ext cx="18288000" cy="10287000"/>
          </a:xfrm>
          <a:prstGeom prst="rect">
            <a:avLst/>
          </a:prstGeom>
          <a:noFill/>
          <a:ln>
            <a:noFill/>
          </a:ln>
        </p:spPr>
      </p:pic>
      <p:pic>
        <p:nvPicPr>
          <p:cNvPr descr="DTA-wordmark.png" id="327" name="Shape 327"/>
          <p:cNvPicPr preferRelativeResize="0"/>
          <p:nvPr/>
        </p:nvPicPr>
        <p:blipFill rotWithShape="1">
          <a:blip r:embed="rId5">
            <a:alphaModFix/>
          </a:blip>
          <a:srcRect b="0" l="0" r="0" t="0"/>
          <a:stretch/>
        </p:blipFill>
        <p:spPr>
          <a:xfrm>
            <a:off x="16997090" y="9484900"/>
            <a:ext cx="682500" cy="43680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Shape 332" title="media7.mp4">
            <a:hlinkClick r:id="rId3"/>
          </p:cNvPr>
          <p:cNvSpPr/>
          <p:nvPr/>
        </p:nvSpPr>
        <p:spPr>
          <a:xfrm>
            <a:off x="4761086" y="1856323"/>
            <a:ext cx="8765824" cy="6574349"/>
          </a:xfrm>
          <a:prstGeom prst="rect">
            <a:avLst/>
          </a:prstGeom>
          <a:blipFill>
            <a:blip r:embed="rId4">
              <a:alphaModFix/>
            </a:blip>
            <a:stretch>
              <a:fillRect/>
            </a:stretch>
          </a:blipFill>
          <a:ln>
            <a:noFill/>
          </a:ln>
        </p:spPr>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Shape 337"/>
          <p:cNvSpPr txBox="1"/>
          <p:nvPr>
            <p:ph type="title"/>
          </p:nvPr>
        </p:nvSpPr>
        <p:spPr>
          <a:xfrm>
            <a:off x="1579599" y="1891609"/>
            <a:ext cx="15621000" cy="3486300"/>
          </a:xfrm>
          <a:prstGeom prst="rect">
            <a:avLst/>
          </a:prstGeom>
          <a:noFill/>
          <a:ln>
            <a:noFill/>
          </a:ln>
        </p:spPr>
        <p:txBody>
          <a:bodyPr anchorCtr="0" anchor="b" bIns="137150" lIns="137150" rIns="137150" tIns="137150">
            <a:noAutofit/>
          </a:bodyPr>
          <a:lstStyle/>
          <a:p>
            <a:pPr indent="0" lvl="0" marL="0" marR="0" rtl="0" algn="l">
              <a:lnSpc>
                <a:spcPct val="100000"/>
              </a:lnSpc>
              <a:spcBef>
                <a:spcPts val="0"/>
              </a:spcBef>
              <a:spcAft>
                <a:spcPts val="0"/>
              </a:spcAft>
              <a:buClr>
                <a:srgbClr val="414141"/>
              </a:buClr>
              <a:buSzPct val="25000"/>
              <a:buFont typeface="Montserrat"/>
              <a:buNone/>
            </a:pPr>
            <a:r>
              <a:rPr lang="en-US"/>
              <a:t>Thank you!</a:t>
            </a:r>
          </a:p>
        </p:txBody>
      </p:sp>
      <p:sp>
        <p:nvSpPr>
          <p:cNvPr id="338" name="Shape 338"/>
          <p:cNvSpPr txBox="1"/>
          <p:nvPr>
            <p:ph idx="1" type="body"/>
          </p:nvPr>
        </p:nvSpPr>
        <p:spPr>
          <a:xfrm>
            <a:off x="1723775" y="5473010"/>
            <a:ext cx="15621000" cy="2274900"/>
          </a:xfrm>
          <a:prstGeom prst="rect">
            <a:avLst/>
          </a:prstGeom>
          <a:noFill/>
          <a:ln>
            <a:noFill/>
          </a:ln>
        </p:spPr>
        <p:txBody>
          <a:bodyPr anchorCtr="0" anchor="t" bIns="137150" lIns="137150" rIns="137150" tIns="137150">
            <a:noAutofit/>
          </a:bodyPr>
          <a:lstStyle/>
          <a:p>
            <a:pPr indent="0" lvl="0" marL="0" marR="0" rtl="0" algn="l">
              <a:lnSpc>
                <a:spcPct val="100000"/>
              </a:lnSpc>
              <a:spcBef>
                <a:spcPts val="0"/>
              </a:spcBef>
              <a:spcAft>
                <a:spcPts val="0"/>
              </a:spcAft>
              <a:buClr>
                <a:schemeClr val="accent1"/>
              </a:buClr>
              <a:buSzPct val="25000"/>
              <a:buFont typeface="Montserrat"/>
              <a:buNone/>
            </a:pPr>
            <a:r>
              <a:rPr lang="en-US"/>
              <a:t>For questions or comments about the Standard, contact the team at standard@digital.gov.au</a:t>
            </a: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Shape 343"/>
          <p:cNvSpPr txBox="1"/>
          <p:nvPr>
            <p:ph idx="1" type="body"/>
          </p:nvPr>
        </p:nvSpPr>
        <p:spPr>
          <a:xfrm>
            <a:off x="1491225" y="6542524"/>
            <a:ext cx="15621000" cy="1703699"/>
          </a:xfrm>
          <a:prstGeom prst="rect">
            <a:avLst/>
          </a:prstGeom>
          <a:noFill/>
          <a:ln>
            <a:noFill/>
          </a:ln>
        </p:spPr>
        <p:txBody>
          <a:bodyPr anchorCtr="0" anchor="t" bIns="137150" lIns="137150" rIns="137150" tIns="137150">
            <a:noAutofit/>
          </a:bodyPr>
          <a:lstStyle/>
          <a:p>
            <a:pPr indent="-69850" lvl="0" marL="0" marR="0" rtl="0" algn="l">
              <a:lnSpc>
                <a:spcPct val="100000"/>
              </a:lnSpc>
              <a:spcBef>
                <a:spcPts val="0"/>
              </a:spcBef>
              <a:spcAft>
                <a:spcPts val="0"/>
              </a:spcAft>
              <a:buClr>
                <a:srgbClr val="000000"/>
              </a:buClr>
              <a:buSzPct val="55000"/>
              <a:buFont typeface="Arial"/>
              <a:buNone/>
            </a:pPr>
            <a:r>
              <a:rPr lang="en-US" sz="2000">
                <a:solidFill>
                  <a:schemeClr val="dk1"/>
                </a:solidFill>
              </a:rPr>
              <a:t> </a:t>
            </a:r>
          </a:p>
          <a:p>
            <a:pPr indent="-69850" lvl="0" marL="0" marR="0" rtl="0" algn="l">
              <a:lnSpc>
                <a:spcPct val="100000"/>
              </a:lnSpc>
              <a:spcBef>
                <a:spcPts val="0"/>
              </a:spcBef>
              <a:spcAft>
                <a:spcPts val="0"/>
              </a:spcAft>
              <a:buClr>
                <a:srgbClr val="000000"/>
              </a:buClr>
              <a:buSzPct val="55000"/>
              <a:buFont typeface="Arial"/>
              <a:buNone/>
            </a:pPr>
            <a:r>
              <a:t/>
            </a:r>
            <a:endParaRPr sz="2000">
              <a:solidFill>
                <a:schemeClr val="dk1"/>
              </a:solidFill>
            </a:endParaRPr>
          </a:p>
          <a:p>
            <a:pPr indent="-69850" lvl="0" marL="0" marR="0" rtl="0" algn="l">
              <a:lnSpc>
                <a:spcPct val="100000"/>
              </a:lnSpc>
              <a:spcBef>
                <a:spcPts val="0"/>
              </a:spcBef>
              <a:spcAft>
                <a:spcPts val="0"/>
              </a:spcAft>
              <a:buClr>
                <a:srgbClr val="000000"/>
              </a:buClr>
              <a:buSzPct val="55000"/>
              <a:buFont typeface="Arial"/>
              <a:buNone/>
            </a:pPr>
            <a:r>
              <a:rPr b="1" lang="en-US" sz="2000">
                <a:solidFill>
                  <a:schemeClr val="dk1"/>
                </a:solidFill>
              </a:rPr>
              <a:t>© Commonwealth of Australia (Digital Transformation Agency) 2017</a:t>
            </a:r>
          </a:p>
          <a:p>
            <a:pPr indent="-69850" lvl="0" marL="0" marR="0" rtl="0" algn="l">
              <a:lnSpc>
                <a:spcPct val="100000"/>
              </a:lnSpc>
              <a:spcBef>
                <a:spcPts val="0"/>
              </a:spcBef>
              <a:spcAft>
                <a:spcPts val="0"/>
              </a:spcAft>
              <a:buClr>
                <a:srgbClr val="000000"/>
              </a:buClr>
              <a:buSzPct val="55000"/>
              <a:buFont typeface="Arial"/>
              <a:buNone/>
            </a:pPr>
            <a:r>
              <a:rPr lang="en-US" sz="2000">
                <a:solidFill>
                  <a:schemeClr val="dk1"/>
                </a:solidFill>
                <a:latin typeface="Helvetica Neue"/>
                <a:ea typeface="Helvetica Neue"/>
                <a:cs typeface="Helvetica Neue"/>
                <a:sym typeface="Helvetica Neue"/>
              </a:rPr>
              <a:t>With the exception of the Commonwealth Coat of Arms and where otherwise noted, all material presented within this training package is provided under a Creative Commons Attribution-NonCommercial (version 4.0) licence.</a:t>
            </a:r>
          </a:p>
          <a:p>
            <a:pPr indent="-69850" lvl="0" marL="0" marR="0" rtl="0" algn="l">
              <a:lnSpc>
                <a:spcPct val="100000"/>
              </a:lnSpc>
              <a:spcBef>
                <a:spcPts val="0"/>
              </a:spcBef>
              <a:spcAft>
                <a:spcPts val="0"/>
              </a:spcAft>
              <a:buClr>
                <a:srgbClr val="000000"/>
              </a:buClr>
              <a:buSzPct val="55000"/>
              <a:buFont typeface="Arial"/>
              <a:buNone/>
            </a:pPr>
            <a:r>
              <a:t/>
            </a:r>
            <a:endParaRPr sz="2000">
              <a:solidFill>
                <a:schemeClr val="dk1"/>
              </a:solidFill>
            </a:endParaRPr>
          </a:p>
          <a:p>
            <a:pPr indent="0" lvl="0" marL="0" marR="0" rtl="0" algn="l">
              <a:lnSpc>
                <a:spcPct val="100000"/>
              </a:lnSpc>
              <a:spcBef>
                <a:spcPts val="0"/>
              </a:spcBef>
              <a:spcAft>
                <a:spcPts val="0"/>
              </a:spcAft>
              <a:buClr>
                <a:schemeClr val="accent1"/>
              </a:buClr>
              <a:buSzPct val="25000"/>
              <a:buFont typeface="Montserrat"/>
              <a:buNone/>
            </a:pPr>
            <a:r>
              <a:t/>
            </a:r>
            <a:endParaRPr sz="2000">
              <a:solidFill>
                <a:schemeClr val="dk1"/>
              </a:solidFill>
            </a:endParaRPr>
          </a:p>
        </p:txBody>
      </p:sp>
      <p:pic>
        <p:nvPicPr>
          <p:cNvPr descr="by-nc.png" id="344" name="Shape 344"/>
          <p:cNvPicPr preferRelativeResize="0"/>
          <p:nvPr/>
        </p:nvPicPr>
        <p:blipFill rotWithShape="1">
          <a:blip r:embed="rId4">
            <a:alphaModFix/>
          </a:blip>
          <a:srcRect b="0" l="0" r="0" t="0"/>
          <a:stretch/>
        </p:blipFill>
        <p:spPr>
          <a:xfrm>
            <a:off x="1670475" y="6592374"/>
            <a:ext cx="1343350" cy="4699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pic>
        <p:nvPicPr>
          <p:cNvPr descr="DTA-wordmark2.png" id="102" name="Shape 102"/>
          <p:cNvPicPr preferRelativeResize="0"/>
          <p:nvPr/>
        </p:nvPicPr>
        <p:blipFill rotWithShape="1">
          <a:blip r:embed="rId3">
            <a:alphaModFix/>
          </a:blip>
          <a:srcRect b="0" l="0" r="0" t="0"/>
          <a:stretch/>
        </p:blipFill>
        <p:spPr>
          <a:xfrm>
            <a:off x="16997100" y="9477121"/>
            <a:ext cx="680100" cy="436800"/>
          </a:xfrm>
          <a:prstGeom prst="rect">
            <a:avLst/>
          </a:prstGeom>
          <a:noFill/>
          <a:ln>
            <a:noFill/>
          </a:ln>
        </p:spPr>
      </p:pic>
      <p:pic>
        <p:nvPicPr>
          <p:cNvPr descr="LP_3.png" id="103" name="Shape 103"/>
          <p:cNvPicPr preferRelativeResize="0"/>
          <p:nvPr/>
        </p:nvPicPr>
        <p:blipFill rotWithShape="1">
          <a:blip r:embed="rId4">
            <a:alphaModFix/>
          </a:blip>
          <a:srcRect b="0" l="0" r="0" t="0"/>
          <a:stretch/>
        </p:blipFill>
        <p:spPr>
          <a:xfrm>
            <a:off x="0" y="0"/>
            <a:ext cx="18288000" cy="10287002"/>
          </a:xfrm>
          <a:prstGeom prst="rect">
            <a:avLst/>
          </a:prstGeom>
          <a:noFill/>
          <a:ln>
            <a:noFill/>
          </a:ln>
        </p:spPr>
      </p:pic>
      <p:pic>
        <p:nvPicPr>
          <p:cNvPr descr="DTA-wordmark.png" id="104" name="Shape 104"/>
          <p:cNvPicPr preferRelativeResize="0"/>
          <p:nvPr/>
        </p:nvPicPr>
        <p:blipFill rotWithShape="1">
          <a:blip r:embed="rId5">
            <a:alphaModFix/>
          </a:blip>
          <a:srcRect b="0" l="0" r="0" t="0"/>
          <a:stretch/>
        </p:blipFill>
        <p:spPr>
          <a:xfrm>
            <a:off x="16997090" y="9484900"/>
            <a:ext cx="682500" cy="436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Shape 109"/>
          <p:cNvSpPr txBox="1"/>
          <p:nvPr>
            <p:ph type="title"/>
          </p:nvPr>
        </p:nvSpPr>
        <p:spPr>
          <a:xfrm>
            <a:off x="968980" y="2069942"/>
            <a:ext cx="16469400" cy="6147300"/>
          </a:xfrm>
          <a:prstGeom prst="rect">
            <a:avLst/>
          </a:prstGeom>
        </p:spPr>
        <p:txBody>
          <a:bodyPr anchorCtr="0" anchor="ctr" bIns="91425" lIns="91425" rIns="91425" tIns="91425">
            <a:noAutofit/>
          </a:bodyPr>
          <a:lstStyle/>
          <a:p>
            <a:pPr lvl="0">
              <a:spcBef>
                <a:spcPts val="0"/>
              </a:spcBef>
              <a:buNone/>
            </a:pPr>
            <a:r>
              <a:t/>
            </a:r>
            <a:endParaRPr/>
          </a:p>
        </p:txBody>
      </p:sp>
      <p:pic>
        <p:nvPicPr>
          <p:cNvPr descr="Getting-Started-Slides-2.jpg" id="110" name="Shape 110"/>
          <p:cNvPicPr preferRelativeResize="0"/>
          <p:nvPr/>
        </p:nvPicPr>
        <p:blipFill rotWithShape="1">
          <a:blip r:embed="rId3">
            <a:alphaModFix/>
          </a:blip>
          <a:srcRect b="0" l="0" r="0" t="0"/>
          <a:stretch/>
        </p:blipFill>
        <p:spPr>
          <a:xfrm>
            <a:off x="0" y="0"/>
            <a:ext cx="18287976" cy="10287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14" name="Shape 114"/>
        <p:cNvGrpSpPr/>
        <p:nvPr/>
      </p:nvGrpSpPr>
      <p:grpSpPr>
        <a:xfrm>
          <a:off x="0" y="0"/>
          <a:ext cx="0" cy="0"/>
          <a:chOff x="0" y="0"/>
          <a:chExt cx="0" cy="0"/>
        </a:xfrm>
      </p:grpSpPr>
      <p:pic>
        <p:nvPicPr>
          <p:cNvPr descr="DTA-wordmark2.png" id="115" name="Shape 115"/>
          <p:cNvPicPr preferRelativeResize="0"/>
          <p:nvPr/>
        </p:nvPicPr>
        <p:blipFill rotWithShape="1">
          <a:blip r:embed="rId4">
            <a:alphaModFix/>
          </a:blip>
          <a:srcRect b="0" l="0" r="0" t="0"/>
          <a:stretch/>
        </p:blipFill>
        <p:spPr>
          <a:xfrm>
            <a:off x="16997100" y="9477121"/>
            <a:ext cx="680100" cy="436800"/>
          </a:xfrm>
          <a:prstGeom prst="rect">
            <a:avLst/>
          </a:prstGeom>
          <a:noFill/>
          <a:ln>
            <a:noFill/>
          </a:ln>
        </p:spPr>
      </p:pic>
      <p:pic>
        <p:nvPicPr>
          <p:cNvPr id="116" name="Shape 116"/>
          <p:cNvPicPr preferRelativeResize="0"/>
          <p:nvPr/>
        </p:nvPicPr>
        <p:blipFill>
          <a:blip r:embed="rId5">
            <a:alphaModFix/>
          </a:blip>
          <a:stretch>
            <a:fillRect/>
          </a:stretch>
        </p:blipFill>
        <p:spPr>
          <a:xfrm>
            <a:off x="0" y="0"/>
            <a:ext cx="18288000" cy="10287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Shape 121"/>
          <p:cNvSpPr/>
          <p:nvPr/>
        </p:nvSpPr>
        <p:spPr>
          <a:xfrm>
            <a:off x="844425" y="2355524"/>
            <a:ext cx="16003200" cy="5576400"/>
          </a:xfrm>
          <a:prstGeom prst="rect">
            <a:avLst/>
          </a:prstGeom>
          <a:noFill/>
          <a:ln>
            <a:noFill/>
          </a:ln>
        </p:spPr>
        <p:txBody>
          <a:bodyPr anchorCtr="0" anchor="ctr" bIns="38100" lIns="38100" rIns="38100" tIns="38100">
            <a:noAutofit/>
          </a:bodyPr>
          <a:lstStyle/>
          <a:p>
            <a:pPr lvl="0" rtl="0">
              <a:spcBef>
                <a:spcPts val="0"/>
              </a:spcBef>
              <a:spcAft>
                <a:spcPts val="4000"/>
              </a:spcAft>
              <a:buNone/>
            </a:pPr>
            <a:r>
              <a:rPr b="1" lang="en-US" sz="7200">
                <a:solidFill>
                  <a:schemeClr val="accent1"/>
                </a:solidFill>
                <a:latin typeface="Montserrat"/>
                <a:ea typeface="Montserrat"/>
                <a:cs typeface="Montserrat"/>
                <a:sym typeface="Montserrat"/>
              </a:rPr>
              <a:t>It’s not about building apps </a:t>
            </a:r>
            <a:br>
              <a:rPr b="1" lang="en-US" sz="7200">
                <a:solidFill>
                  <a:schemeClr val="accent1"/>
                </a:solidFill>
                <a:latin typeface="Montserrat"/>
                <a:ea typeface="Montserrat"/>
                <a:cs typeface="Montserrat"/>
                <a:sym typeface="Montserrat"/>
              </a:rPr>
            </a:br>
            <a:r>
              <a:rPr b="1" lang="en-US" sz="7200">
                <a:solidFill>
                  <a:schemeClr val="accent1"/>
                </a:solidFill>
                <a:latin typeface="Montserrat"/>
                <a:ea typeface="Montserrat"/>
                <a:cs typeface="Montserrat"/>
                <a:sym typeface="Montserrat"/>
              </a:rPr>
              <a:t>or websites</a:t>
            </a:r>
          </a:p>
          <a:p>
            <a:pPr lvl="0" rtl="0">
              <a:spcBef>
                <a:spcPts val="0"/>
              </a:spcBef>
              <a:buNone/>
            </a:pPr>
            <a:r>
              <a:rPr lang="en-US" sz="7200">
                <a:solidFill>
                  <a:schemeClr val="lt1"/>
                </a:solidFill>
                <a:latin typeface="Montserrat"/>
                <a:ea typeface="Montserrat"/>
                <a:cs typeface="Montserrat"/>
                <a:sym typeface="Montserrat"/>
              </a:rPr>
              <a:t>It’s about changing government </a:t>
            </a:r>
            <a:br>
              <a:rPr lang="en-US" sz="7200">
                <a:solidFill>
                  <a:schemeClr val="lt1"/>
                </a:solidFill>
                <a:latin typeface="Montserrat"/>
                <a:ea typeface="Montserrat"/>
                <a:cs typeface="Montserrat"/>
                <a:sym typeface="Montserrat"/>
              </a:rPr>
            </a:br>
            <a:r>
              <a:rPr lang="en-US" sz="7200">
                <a:solidFill>
                  <a:schemeClr val="lt1"/>
                </a:solidFill>
                <a:latin typeface="Montserrat"/>
                <a:ea typeface="Montserrat"/>
                <a:cs typeface="Montserrat"/>
                <a:sym typeface="Montserrat"/>
              </a:rPr>
              <a:t>to focus on user needs</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Shape 126"/>
          <p:cNvSpPr/>
          <p:nvPr/>
        </p:nvSpPr>
        <p:spPr>
          <a:xfrm>
            <a:off x="904091" y="3262805"/>
            <a:ext cx="16003200" cy="3761400"/>
          </a:xfrm>
          <a:prstGeom prst="rect">
            <a:avLst/>
          </a:prstGeom>
          <a:noFill/>
          <a:ln>
            <a:noFill/>
          </a:ln>
        </p:spPr>
        <p:txBody>
          <a:bodyPr anchorCtr="0" anchor="ctr" bIns="38100" lIns="38100" rIns="38100" tIns="38100">
            <a:noAutofit/>
          </a:bodyPr>
          <a:lstStyle/>
          <a:p>
            <a:pPr indent="0" lvl="0" marL="0" marR="0" rtl="0" algn="l">
              <a:lnSpc>
                <a:spcPct val="100000"/>
              </a:lnSpc>
              <a:spcBef>
                <a:spcPts val="0"/>
              </a:spcBef>
              <a:spcAft>
                <a:spcPts val="3000"/>
              </a:spcAft>
              <a:buClr>
                <a:srgbClr val="FFFFFF"/>
              </a:buClr>
              <a:buSzPct val="25000"/>
              <a:buFont typeface="Helvetica Neue"/>
              <a:buNone/>
            </a:pPr>
            <a:r>
              <a:rPr b="1" lang="en-US" sz="8600">
                <a:solidFill>
                  <a:schemeClr val="accent1"/>
                </a:solidFill>
                <a:latin typeface="Montserrat"/>
                <a:ea typeface="Montserrat"/>
                <a:cs typeface="Montserrat"/>
                <a:sym typeface="Montserrat"/>
              </a:rPr>
              <a:t>What is a service?</a:t>
            </a:r>
            <a:r>
              <a:rPr b="1" lang="en-US" sz="8600">
                <a:solidFill>
                  <a:srgbClr val="FFFFFF"/>
                </a:solidFill>
                <a:latin typeface="Montserrat"/>
                <a:ea typeface="Montserrat"/>
                <a:cs typeface="Montserrat"/>
                <a:sym typeface="Montserrat"/>
              </a:rPr>
              <a:t> </a:t>
            </a:r>
          </a:p>
          <a:p>
            <a:pPr indent="0" lvl="0" marL="0" marR="0" rtl="0" algn="l">
              <a:lnSpc>
                <a:spcPct val="100000"/>
              </a:lnSpc>
              <a:spcBef>
                <a:spcPts val="0"/>
              </a:spcBef>
              <a:spcAft>
                <a:spcPts val="3000"/>
              </a:spcAft>
              <a:buClr>
                <a:srgbClr val="FFFFFF"/>
              </a:buClr>
              <a:buSzPct val="25000"/>
              <a:buFont typeface="Helvetica Neue"/>
              <a:buNone/>
            </a:pPr>
            <a:r>
              <a:rPr lang="en-US" sz="8600">
                <a:solidFill>
                  <a:schemeClr val="lt1"/>
                </a:solidFill>
                <a:latin typeface="Helvetica Neue"/>
                <a:ea typeface="Helvetica Neue"/>
                <a:cs typeface="Helvetica Neue"/>
                <a:sym typeface="Helvetica Neue"/>
              </a:rPr>
              <a:t>Something that helps people </a:t>
            </a:r>
            <a:br>
              <a:rPr lang="en-US" sz="8600">
                <a:solidFill>
                  <a:schemeClr val="lt1"/>
                </a:solidFill>
                <a:latin typeface="Helvetica Neue"/>
                <a:ea typeface="Helvetica Neue"/>
                <a:cs typeface="Helvetica Neue"/>
                <a:sym typeface="Helvetica Neue"/>
              </a:rPr>
            </a:br>
            <a:r>
              <a:rPr lang="en-US" sz="8600">
                <a:solidFill>
                  <a:schemeClr val="lt1"/>
                </a:solidFill>
                <a:latin typeface="Helvetica Neue"/>
                <a:ea typeface="Helvetica Neue"/>
                <a:cs typeface="Helvetica Neue"/>
                <a:sym typeface="Helvetica Neue"/>
              </a:rPr>
              <a:t>get things done</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TA-Theme-2017">
  <a:themeElements>
    <a:clrScheme name="DTA-2017">
      <a:dk1>
        <a:srgbClr val="525252"/>
      </a:dk1>
      <a:lt1>
        <a:srgbClr val="FFFFFF"/>
      </a:lt1>
      <a:dk2>
        <a:srgbClr val="255E8C"/>
      </a:dk2>
      <a:lt2>
        <a:srgbClr val="22A0CB"/>
      </a:lt2>
      <a:accent1>
        <a:srgbClr val="45C2F0"/>
      </a:accent1>
      <a:accent2>
        <a:srgbClr val="912B87"/>
      </a:accent2>
      <a:accent3>
        <a:srgbClr val="C52A72"/>
      </a:accent3>
      <a:accent4>
        <a:srgbClr val="EF6A30"/>
      </a:accent4>
      <a:accent5>
        <a:srgbClr val="859949"/>
      </a:accent5>
      <a:accent6>
        <a:srgbClr val="909496"/>
      </a:accent6>
      <a:hlink>
        <a:srgbClr val="53BCE0"/>
      </a:hlink>
      <a:folHlink>
        <a:srgbClr val="22A0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TA-Theme-2017">
  <a:themeElements>
    <a:clrScheme name="DTA-2017">
      <a:dk1>
        <a:srgbClr val="525252"/>
      </a:dk1>
      <a:lt1>
        <a:srgbClr val="FFFFFF"/>
      </a:lt1>
      <a:dk2>
        <a:srgbClr val="255E8C"/>
      </a:dk2>
      <a:lt2>
        <a:srgbClr val="22A0CB"/>
      </a:lt2>
      <a:accent1>
        <a:srgbClr val="45C2F0"/>
      </a:accent1>
      <a:accent2>
        <a:srgbClr val="912B87"/>
      </a:accent2>
      <a:accent3>
        <a:srgbClr val="C52A72"/>
      </a:accent3>
      <a:accent4>
        <a:srgbClr val="EF6A30"/>
      </a:accent4>
      <a:accent5>
        <a:srgbClr val="859949"/>
      </a:accent5>
      <a:accent6>
        <a:srgbClr val="909496"/>
      </a:accent6>
      <a:hlink>
        <a:srgbClr val="53BCE0"/>
      </a:hlink>
      <a:folHlink>
        <a:srgbClr val="22A0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